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notesSlides/notesSlide25.xml" ContentType="application/vnd.openxmlformats-officedocument.presentationml.notesSlide+xml"/>
  <Override PartName="/ppt/comments/modernComment_110_332758E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 id="2147483669" r:id="rId5"/>
    <p:sldMasterId id="2147483683" r:id="rId6"/>
  </p:sldMasterIdLst>
  <p:notesMasterIdLst>
    <p:notesMasterId r:id="rId79"/>
  </p:notesMasterIdLst>
  <p:sldIdLst>
    <p:sldId id="336" r:id="rId7"/>
    <p:sldId id="257" r:id="rId8"/>
    <p:sldId id="259" r:id="rId9"/>
    <p:sldId id="258" r:id="rId10"/>
    <p:sldId id="260" r:id="rId11"/>
    <p:sldId id="261" r:id="rId12"/>
    <p:sldId id="298" r:id="rId13"/>
    <p:sldId id="314" r:id="rId14"/>
    <p:sldId id="328" r:id="rId15"/>
    <p:sldId id="283" r:id="rId16"/>
    <p:sldId id="289" r:id="rId17"/>
    <p:sldId id="316" r:id="rId18"/>
    <p:sldId id="292" r:id="rId19"/>
    <p:sldId id="318" r:id="rId20"/>
    <p:sldId id="317" r:id="rId21"/>
    <p:sldId id="329" r:id="rId22"/>
    <p:sldId id="330" r:id="rId23"/>
    <p:sldId id="332" r:id="rId24"/>
    <p:sldId id="331" r:id="rId25"/>
    <p:sldId id="315" r:id="rId26"/>
    <p:sldId id="286" r:id="rId27"/>
    <p:sldId id="319" r:id="rId28"/>
    <p:sldId id="321" r:id="rId29"/>
    <p:sldId id="305" r:id="rId30"/>
    <p:sldId id="334" r:id="rId31"/>
    <p:sldId id="333" r:id="rId32"/>
    <p:sldId id="322" r:id="rId33"/>
    <p:sldId id="324" r:id="rId34"/>
    <p:sldId id="325" r:id="rId35"/>
    <p:sldId id="326" r:id="rId36"/>
    <p:sldId id="263" r:id="rId37"/>
    <p:sldId id="262" r:id="rId38"/>
    <p:sldId id="352" r:id="rId39"/>
    <p:sldId id="340" r:id="rId40"/>
    <p:sldId id="256" r:id="rId41"/>
    <p:sldId id="282" r:id="rId42"/>
    <p:sldId id="341" r:id="rId43"/>
    <p:sldId id="342" r:id="rId44"/>
    <p:sldId id="343" r:id="rId45"/>
    <p:sldId id="344" r:id="rId46"/>
    <p:sldId id="345" r:id="rId47"/>
    <p:sldId id="266" r:id="rId48"/>
    <p:sldId id="278" r:id="rId49"/>
    <p:sldId id="346" r:id="rId50"/>
    <p:sldId id="347" r:id="rId51"/>
    <p:sldId id="265" r:id="rId52"/>
    <p:sldId id="287" r:id="rId53"/>
    <p:sldId id="293" r:id="rId54"/>
    <p:sldId id="268" r:id="rId55"/>
    <p:sldId id="279" r:id="rId56"/>
    <p:sldId id="271" r:id="rId57"/>
    <p:sldId id="348" r:id="rId58"/>
    <p:sldId id="273" r:id="rId59"/>
    <p:sldId id="274" r:id="rId60"/>
    <p:sldId id="269" r:id="rId61"/>
    <p:sldId id="270" r:id="rId62"/>
    <p:sldId id="276" r:id="rId63"/>
    <p:sldId id="275" r:id="rId64"/>
    <p:sldId id="277" r:id="rId65"/>
    <p:sldId id="284" r:id="rId66"/>
    <p:sldId id="288" r:id="rId67"/>
    <p:sldId id="349" r:id="rId68"/>
    <p:sldId id="280" r:id="rId69"/>
    <p:sldId id="285" r:id="rId70"/>
    <p:sldId id="350" r:id="rId71"/>
    <p:sldId id="281" r:id="rId72"/>
    <p:sldId id="290" r:id="rId73"/>
    <p:sldId id="291" r:id="rId74"/>
    <p:sldId id="264" r:id="rId75"/>
    <p:sldId id="272" r:id="rId76"/>
    <p:sldId id="338" r:id="rId77"/>
    <p:sldId id="337" r:id="rId7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DF6E9C-27C8-E8A9-1C8B-371A152C4C43}" name="Dineke van Westen - de Jong [CASE communicatie]" initials="Dc" userId="S::dineke@casecommunicatie.nl::aaea616d-3849-472d-ba82-5052371284d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8157D-DAAB-4819-A36F-DFD80C61EF12}" v="4" dt="2022-04-05T05:56:10.249"/>
    <p1510:client id="{42E3D654-5B58-4D4F-BF6C-70B9117E93DA}" v="15" dt="2022-04-05T11:24:28.967"/>
    <p1510:client id="{8754AD5E-3723-4905-A27A-7BFBC21E6A73}" v="2" dt="2022-04-05T10:57:55.614"/>
    <p1510:client id="{89CFB7CE-81F5-2646-99C9-D00D6FF44C83}" v="66" dt="2022-04-05T11:32:39.755"/>
    <p1510:client id="{FA95619E-48C3-4E7D-B01C-8A25B88B0AD8}" v="30" dt="2022-04-05T11:11:16.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6/11/relationships/changesInfo" Target="changesInfos/changesInfo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neke van Westen - de Jong [CASE communicatie]" userId="S::dineke@casecommunicatie.nl::aaea616d-3849-472d-ba82-5052371284d8" providerId="AD" clId="Web-{8754AD5E-3723-4905-A27A-7BFBC21E6A73}"/>
    <pc:docChg chg="modSld">
      <pc:chgData name="Dineke van Westen - de Jong [CASE communicatie]" userId="S::dineke@casecommunicatie.nl::aaea616d-3849-472d-ba82-5052371284d8" providerId="AD" clId="Web-{8754AD5E-3723-4905-A27A-7BFBC21E6A73}" dt="2022-04-05T10:57:55.614" v="1" actId="1076"/>
      <pc:docMkLst>
        <pc:docMk/>
      </pc:docMkLst>
      <pc:sldChg chg="modSp">
        <pc:chgData name="Dineke van Westen - de Jong [CASE communicatie]" userId="S::dineke@casecommunicatie.nl::aaea616d-3849-472d-ba82-5052371284d8" providerId="AD" clId="Web-{8754AD5E-3723-4905-A27A-7BFBC21E6A73}" dt="2022-04-05T10:57:55.614" v="1" actId="1076"/>
        <pc:sldMkLst>
          <pc:docMk/>
          <pc:sldMk cId="1602303948" sldId="259"/>
        </pc:sldMkLst>
        <pc:picChg chg="mod">
          <ac:chgData name="Dineke van Westen - de Jong [CASE communicatie]" userId="S::dineke@casecommunicatie.nl::aaea616d-3849-472d-ba82-5052371284d8" providerId="AD" clId="Web-{8754AD5E-3723-4905-A27A-7BFBC21E6A73}" dt="2022-04-05T10:57:55.614" v="1" actId="1076"/>
          <ac:picMkLst>
            <pc:docMk/>
            <pc:sldMk cId="1602303948" sldId="259"/>
            <ac:picMk id="5" creationId="{D8071A83-63AA-CF41-A828-D18D6BA5B967}"/>
          </ac:picMkLst>
        </pc:picChg>
      </pc:sldChg>
    </pc:docChg>
  </pc:docChgLst>
  <pc:docChgLst>
    <pc:chgData name="Dineke van Westen - de Jong [CASE communicatie]" userId="aaea616d-3849-472d-ba82-5052371284d8" providerId="ADAL" clId="{89CFB7CE-81F5-2646-99C9-D00D6FF44C83}"/>
    <pc:docChg chg="delSld modSld">
      <pc:chgData name="Dineke van Westen - de Jong [CASE communicatie]" userId="aaea616d-3849-472d-ba82-5052371284d8" providerId="ADAL" clId="{89CFB7CE-81F5-2646-99C9-D00D6FF44C83}" dt="2022-04-05T11:32:39.756" v="65" actId="20577"/>
      <pc:docMkLst>
        <pc:docMk/>
      </pc:docMkLst>
      <pc:sldChg chg="delCm">
        <pc:chgData name="Dineke van Westen - de Jong [CASE communicatie]" userId="aaea616d-3849-472d-ba82-5052371284d8" providerId="ADAL" clId="{89CFB7CE-81F5-2646-99C9-D00D6FF44C83}" dt="2022-04-05T11:25:17.027" v="0"/>
        <pc:sldMkLst>
          <pc:docMk/>
          <pc:sldMk cId="3801771305" sldId="257"/>
        </pc:sldMkLst>
      </pc:sldChg>
      <pc:sldChg chg="modSp mod delCm modCm">
        <pc:chgData name="Dineke van Westen - de Jong [CASE communicatie]" userId="aaea616d-3849-472d-ba82-5052371284d8" providerId="ADAL" clId="{89CFB7CE-81F5-2646-99C9-D00D6FF44C83}" dt="2022-04-05T11:28:17.970" v="10"/>
        <pc:sldMkLst>
          <pc:docMk/>
          <pc:sldMk cId="2750567722" sldId="258"/>
        </pc:sldMkLst>
        <pc:spChg chg="mod">
          <ac:chgData name="Dineke van Westen - de Jong [CASE communicatie]" userId="aaea616d-3849-472d-ba82-5052371284d8" providerId="ADAL" clId="{89CFB7CE-81F5-2646-99C9-D00D6FF44C83}" dt="2022-04-05T11:28:12.824" v="8" actId="20577"/>
          <ac:spMkLst>
            <pc:docMk/>
            <pc:sldMk cId="2750567722" sldId="258"/>
            <ac:spMk id="3" creationId="{FEE07B21-AFD4-A448-8169-7198A078ED70}"/>
          </ac:spMkLst>
        </pc:spChg>
      </pc:sldChg>
      <pc:sldChg chg="modSp mod">
        <pc:chgData name="Dineke van Westen - de Jong [CASE communicatie]" userId="aaea616d-3849-472d-ba82-5052371284d8" providerId="ADAL" clId="{89CFB7CE-81F5-2646-99C9-D00D6FF44C83}" dt="2022-04-05T11:32:39.756" v="65" actId="20577"/>
        <pc:sldMkLst>
          <pc:docMk/>
          <pc:sldMk cId="3916237548" sldId="260"/>
        </pc:sldMkLst>
        <pc:spChg chg="mod">
          <ac:chgData name="Dineke van Westen - de Jong [CASE communicatie]" userId="aaea616d-3849-472d-ba82-5052371284d8" providerId="ADAL" clId="{89CFB7CE-81F5-2646-99C9-D00D6FF44C83}" dt="2022-04-05T11:32:39.756" v="65" actId="20577"/>
          <ac:spMkLst>
            <pc:docMk/>
            <pc:sldMk cId="3916237548" sldId="260"/>
            <ac:spMk id="8" creationId="{30D0A3B9-D632-224E-A9CC-2E588FD8E124}"/>
          </ac:spMkLst>
        </pc:spChg>
      </pc:sldChg>
      <pc:sldChg chg="modSp mod delCm modCm">
        <pc:chgData name="Dineke van Westen - de Jong [CASE communicatie]" userId="aaea616d-3849-472d-ba82-5052371284d8" providerId="ADAL" clId="{89CFB7CE-81F5-2646-99C9-D00D6FF44C83}" dt="2022-04-05T11:28:26.872" v="15"/>
        <pc:sldMkLst>
          <pc:docMk/>
          <pc:sldMk cId="123590853" sldId="261"/>
        </pc:sldMkLst>
        <pc:spChg chg="mod">
          <ac:chgData name="Dineke van Westen - de Jong [CASE communicatie]" userId="aaea616d-3849-472d-ba82-5052371284d8" providerId="ADAL" clId="{89CFB7CE-81F5-2646-99C9-D00D6FF44C83}" dt="2022-04-05T11:28:24.429" v="14" actId="20577"/>
          <ac:spMkLst>
            <pc:docMk/>
            <pc:sldMk cId="123590853" sldId="261"/>
            <ac:spMk id="8" creationId="{30D0A3B9-D632-224E-A9CC-2E588FD8E124}"/>
          </ac:spMkLst>
        </pc:spChg>
      </pc:sldChg>
      <pc:sldChg chg="modSp mod delCm modCm">
        <pc:chgData name="Dineke van Westen - de Jong [CASE communicatie]" userId="aaea616d-3849-472d-ba82-5052371284d8" providerId="ADAL" clId="{89CFB7CE-81F5-2646-99C9-D00D6FF44C83}" dt="2022-04-05T11:29:59.084" v="38"/>
        <pc:sldMkLst>
          <pc:docMk/>
          <pc:sldMk cId="1253235678" sldId="262"/>
        </pc:sldMkLst>
        <pc:spChg chg="mod">
          <ac:chgData name="Dineke van Westen - de Jong [CASE communicatie]" userId="aaea616d-3849-472d-ba82-5052371284d8" providerId="ADAL" clId="{89CFB7CE-81F5-2646-99C9-D00D6FF44C83}" dt="2022-04-05T11:29:53.897" v="37" actId="20577"/>
          <ac:spMkLst>
            <pc:docMk/>
            <pc:sldMk cId="1253235678" sldId="262"/>
            <ac:spMk id="8" creationId="{30D0A3B9-D632-224E-A9CC-2E588FD8E124}"/>
          </ac:spMkLst>
        </pc:spChg>
      </pc:sldChg>
      <pc:sldChg chg="modSp mod delCm modCm">
        <pc:chgData name="Dineke van Westen - de Jong [CASE communicatie]" userId="aaea616d-3849-472d-ba82-5052371284d8" providerId="ADAL" clId="{89CFB7CE-81F5-2646-99C9-D00D6FF44C83}" dt="2022-04-05T11:31:01.937" v="50"/>
        <pc:sldMkLst>
          <pc:docMk/>
          <pc:sldMk cId="1134530522" sldId="271"/>
        </pc:sldMkLst>
        <pc:spChg chg="mod">
          <ac:chgData name="Dineke van Westen - de Jong [CASE communicatie]" userId="aaea616d-3849-472d-ba82-5052371284d8" providerId="ADAL" clId="{89CFB7CE-81F5-2646-99C9-D00D6FF44C83}" dt="2022-04-05T11:30:59.235" v="49" actId="20577"/>
          <ac:spMkLst>
            <pc:docMk/>
            <pc:sldMk cId="1134530522" sldId="271"/>
            <ac:spMk id="2" creationId="{B727871B-7119-461E-BFF1-2F47F3405B16}"/>
          </ac:spMkLst>
        </pc:spChg>
      </pc:sldChg>
      <pc:sldChg chg="modSp mod modCm">
        <pc:chgData name="Dineke van Westen - de Jong [CASE communicatie]" userId="aaea616d-3849-472d-ba82-5052371284d8" providerId="ADAL" clId="{89CFB7CE-81F5-2646-99C9-D00D6FF44C83}" dt="2022-04-05T11:32:13.236" v="63" actId="20577"/>
        <pc:sldMkLst>
          <pc:docMk/>
          <pc:sldMk cId="858216676" sldId="272"/>
        </pc:sldMkLst>
        <pc:spChg chg="mod">
          <ac:chgData name="Dineke van Westen - de Jong [CASE communicatie]" userId="aaea616d-3849-472d-ba82-5052371284d8" providerId="ADAL" clId="{89CFB7CE-81F5-2646-99C9-D00D6FF44C83}" dt="2022-04-05T11:32:09.525" v="61" actId="20577"/>
          <ac:spMkLst>
            <pc:docMk/>
            <pc:sldMk cId="858216676" sldId="272"/>
            <ac:spMk id="2" creationId="{638F19D1-BEC8-4230-91A8-0DA5F968AD54}"/>
          </ac:spMkLst>
        </pc:spChg>
        <pc:spChg chg="mod">
          <ac:chgData name="Dineke van Westen - de Jong [CASE communicatie]" userId="aaea616d-3849-472d-ba82-5052371284d8" providerId="ADAL" clId="{89CFB7CE-81F5-2646-99C9-D00D6FF44C83}" dt="2022-04-05T11:32:13.236" v="63" actId="20577"/>
          <ac:spMkLst>
            <pc:docMk/>
            <pc:sldMk cId="858216676" sldId="272"/>
            <ac:spMk id="3" creationId="{16B240F7-CF52-4E96-A919-EC69B294036C}"/>
          </ac:spMkLst>
        </pc:spChg>
      </pc:sldChg>
      <pc:sldChg chg="modSp mod delCm modCm">
        <pc:chgData name="Dineke van Westen - de Jong [CASE communicatie]" userId="aaea616d-3849-472d-ba82-5052371284d8" providerId="ADAL" clId="{89CFB7CE-81F5-2646-99C9-D00D6FF44C83}" dt="2022-04-05T11:31:50.031" v="56"/>
        <pc:sldMkLst>
          <pc:docMk/>
          <pc:sldMk cId="1308759278" sldId="284"/>
        </pc:sldMkLst>
        <pc:spChg chg="mod">
          <ac:chgData name="Dineke van Westen - de Jong [CASE communicatie]" userId="aaea616d-3849-472d-ba82-5052371284d8" providerId="ADAL" clId="{89CFB7CE-81F5-2646-99C9-D00D6FF44C83}" dt="2022-04-05T11:31:46.906" v="55" actId="20577"/>
          <ac:spMkLst>
            <pc:docMk/>
            <pc:sldMk cId="1308759278" sldId="284"/>
            <ac:spMk id="2" creationId="{B727871B-7119-461E-BFF1-2F47F3405B16}"/>
          </ac:spMkLst>
        </pc:spChg>
      </pc:sldChg>
      <pc:sldChg chg="modSp mod delCm modCm">
        <pc:chgData name="Dineke van Westen - de Jong [CASE communicatie]" userId="aaea616d-3849-472d-ba82-5052371284d8" providerId="ADAL" clId="{89CFB7CE-81F5-2646-99C9-D00D6FF44C83}" dt="2022-04-05T11:31:59.578" v="59"/>
        <pc:sldMkLst>
          <pc:docMk/>
          <pc:sldMk cId="3083488813" sldId="288"/>
        </pc:sldMkLst>
        <pc:spChg chg="mod">
          <ac:chgData name="Dineke van Westen - de Jong [CASE communicatie]" userId="aaea616d-3849-472d-ba82-5052371284d8" providerId="ADAL" clId="{89CFB7CE-81F5-2646-99C9-D00D6FF44C83}" dt="2022-04-05T11:31:54.031" v="58" actId="20577"/>
          <ac:spMkLst>
            <pc:docMk/>
            <pc:sldMk cId="3083488813" sldId="288"/>
            <ac:spMk id="9" creationId="{90744ADB-BA2F-404E-B241-01D8079403B1}"/>
          </ac:spMkLst>
        </pc:spChg>
      </pc:sldChg>
      <pc:sldChg chg="delCm">
        <pc:chgData name="Dineke van Westen - de Jong [CASE communicatie]" userId="aaea616d-3849-472d-ba82-5052371284d8" providerId="ADAL" clId="{89CFB7CE-81F5-2646-99C9-D00D6FF44C83}" dt="2022-04-05T11:29:06.172" v="20"/>
        <pc:sldMkLst>
          <pc:docMk/>
          <pc:sldMk cId="2358189780" sldId="305"/>
        </pc:sldMkLst>
      </pc:sldChg>
      <pc:sldChg chg="delCm">
        <pc:chgData name="Dineke van Westen - de Jong [CASE communicatie]" userId="aaea616d-3849-472d-ba82-5052371284d8" providerId="ADAL" clId="{89CFB7CE-81F5-2646-99C9-D00D6FF44C83}" dt="2022-04-05T11:28:34.823" v="16"/>
        <pc:sldMkLst>
          <pc:docMk/>
          <pc:sldMk cId="2032571868" sldId="314"/>
        </pc:sldMkLst>
      </pc:sldChg>
      <pc:sldChg chg="modSp mod delCm modCm">
        <pc:chgData name="Dineke van Westen - de Jong [CASE communicatie]" userId="aaea616d-3849-472d-ba82-5052371284d8" providerId="ADAL" clId="{89CFB7CE-81F5-2646-99C9-D00D6FF44C83}" dt="2022-04-05T11:28:57.172" v="19"/>
        <pc:sldMkLst>
          <pc:docMk/>
          <pc:sldMk cId="3059985621" sldId="318"/>
        </pc:sldMkLst>
        <pc:spChg chg="mod">
          <ac:chgData name="Dineke van Westen - de Jong [CASE communicatie]" userId="aaea616d-3849-472d-ba82-5052371284d8" providerId="ADAL" clId="{89CFB7CE-81F5-2646-99C9-D00D6FF44C83}" dt="2022-04-05T11:28:54.068" v="18" actId="207"/>
          <ac:spMkLst>
            <pc:docMk/>
            <pc:sldMk cId="3059985621" sldId="318"/>
            <ac:spMk id="9" creationId="{5649A538-8913-4E3B-96A5-6C84F9F9245E}"/>
          </ac:spMkLst>
        </pc:spChg>
      </pc:sldChg>
      <pc:sldChg chg="modSp mod delCm">
        <pc:chgData name="Dineke van Westen - de Jong [CASE communicatie]" userId="aaea616d-3849-472d-ba82-5052371284d8" providerId="ADAL" clId="{89CFB7CE-81F5-2646-99C9-D00D6FF44C83}" dt="2022-04-05T11:29:35.824" v="33"/>
        <pc:sldMkLst>
          <pc:docMk/>
          <pc:sldMk cId="2932267431" sldId="333"/>
        </pc:sldMkLst>
        <pc:spChg chg="mod">
          <ac:chgData name="Dineke van Westen - de Jong [CASE communicatie]" userId="aaea616d-3849-472d-ba82-5052371284d8" providerId="ADAL" clId="{89CFB7CE-81F5-2646-99C9-D00D6FF44C83}" dt="2022-04-05T11:29:33.405" v="32" actId="20577"/>
          <ac:spMkLst>
            <pc:docMk/>
            <pc:sldMk cId="2932267431" sldId="333"/>
            <ac:spMk id="15" creationId="{8EEB88A3-E863-4E2C-93B3-68922D165095}"/>
          </ac:spMkLst>
        </pc:spChg>
      </pc:sldChg>
      <pc:sldChg chg="modSp mod delCm modCm">
        <pc:chgData name="Dineke van Westen - de Jong [CASE communicatie]" userId="aaea616d-3849-472d-ba82-5052371284d8" providerId="ADAL" clId="{89CFB7CE-81F5-2646-99C9-D00D6FF44C83}" dt="2022-04-05T11:29:21.976" v="24" actId="20577"/>
        <pc:sldMkLst>
          <pc:docMk/>
          <pc:sldMk cId="4257964457" sldId="334"/>
        </pc:sldMkLst>
        <pc:spChg chg="mod">
          <ac:chgData name="Dineke van Westen - de Jong [CASE communicatie]" userId="aaea616d-3849-472d-ba82-5052371284d8" providerId="ADAL" clId="{89CFB7CE-81F5-2646-99C9-D00D6FF44C83}" dt="2022-04-05T11:29:21.976" v="24" actId="20577"/>
          <ac:spMkLst>
            <pc:docMk/>
            <pc:sldMk cId="4257964457" sldId="334"/>
            <ac:spMk id="3" creationId="{57D2661B-CBBD-415A-85BA-48554B65A319}"/>
          </ac:spMkLst>
        </pc:spChg>
      </pc:sldChg>
      <pc:sldChg chg="del delCm">
        <pc:chgData name="Dineke van Westen - de Jong [CASE communicatie]" userId="aaea616d-3849-472d-ba82-5052371284d8" providerId="ADAL" clId="{89CFB7CE-81F5-2646-99C9-D00D6FF44C83}" dt="2022-04-05T11:30:35.092" v="40" actId="2696"/>
        <pc:sldMkLst>
          <pc:docMk/>
          <pc:sldMk cId="2989268110" sldId="339"/>
        </pc:sldMkLst>
      </pc:sldChg>
      <pc:sldChg chg="modSp mod delCm modCm">
        <pc:chgData name="Dineke van Westen - de Jong [CASE communicatie]" userId="aaea616d-3849-472d-ba82-5052371284d8" providerId="ADAL" clId="{89CFB7CE-81F5-2646-99C9-D00D6FF44C83}" dt="2022-04-05T11:30:43.179" v="45"/>
        <pc:sldMkLst>
          <pc:docMk/>
          <pc:sldMk cId="2170923943" sldId="341"/>
        </pc:sldMkLst>
        <pc:spChg chg="mod">
          <ac:chgData name="Dineke van Westen - de Jong [CASE communicatie]" userId="aaea616d-3849-472d-ba82-5052371284d8" providerId="ADAL" clId="{89CFB7CE-81F5-2646-99C9-D00D6FF44C83}" dt="2022-04-05T11:30:40.957" v="44" actId="20577"/>
          <ac:spMkLst>
            <pc:docMk/>
            <pc:sldMk cId="2170923943" sldId="341"/>
            <ac:spMk id="4" creationId="{C67CB51C-53F5-4957-BF65-26ED9860B77A}"/>
          </ac:spMkLst>
        </pc:spChg>
      </pc:sldChg>
      <pc:sldChg chg="delCm">
        <pc:chgData name="Dineke van Westen - de Jong [CASE communicatie]" userId="aaea616d-3849-472d-ba82-5052371284d8" providerId="ADAL" clId="{89CFB7CE-81F5-2646-99C9-D00D6FF44C83}" dt="2022-04-05T11:30:50.227" v="46"/>
        <pc:sldMkLst>
          <pc:docMk/>
          <pc:sldMk cId="4025337930" sldId="345"/>
        </pc:sldMkLst>
      </pc:sldChg>
      <pc:sldChg chg="modSp mod delCm">
        <pc:chgData name="Dineke van Westen - de Jong [CASE communicatie]" userId="aaea616d-3849-472d-ba82-5052371284d8" providerId="ADAL" clId="{89CFB7CE-81F5-2646-99C9-D00D6FF44C83}" dt="2022-04-05T11:31:09.176" v="52"/>
        <pc:sldMkLst>
          <pc:docMk/>
          <pc:sldMk cId="1414358270" sldId="348"/>
        </pc:sldMkLst>
        <pc:spChg chg="mod">
          <ac:chgData name="Dineke van Westen - de Jong [CASE communicatie]" userId="aaea616d-3849-472d-ba82-5052371284d8" providerId="ADAL" clId="{89CFB7CE-81F5-2646-99C9-D00D6FF44C83}" dt="2022-04-05T11:31:06.922" v="51" actId="20577"/>
          <ac:spMkLst>
            <pc:docMk/>
            <pc:sldMk cId="1414358270" sldId="348"/>
            <ac:spMk id="2" creationId="{B727871B-7119-461E-BFF1-2F47F3405B16}"/>
          </ac:spMkLst>
        </pc:spChg>
      </pc:sldChg>
    </pc:docChg>
  </pc:docChgLst>
  <pc:docChgLst>
    <pc:chgData name="Dineke van Westen - de Jong [CASE communicatie]" userId="S::dineke@casecommunicatie.nl::aaea616d-3849-472d-ba82-5052371284d8" providerId="AD" clId="Web-{FA95619E-48C3-4E7D-B01C-8A25B88B0AD8}"/>
    <pc:docChg chg="mod modSld">
      <pc:chgData name="Dineke van Westen - de Jong [CASE communicatie]" userId="S::dineke@casecommunicatie.nl::aaea616d-3849-472d-ba82-5052371284d8" providerId="AD" clId="Web-{FA95619E-48C3-4E7D-B01C-8A25B88B0AD8}" dt="2022-04-05T11:11:16.589" v="26" actId="1076"/>
      <pc:docMkLst>
        <pc:docMk/>
      </pc:docMkLst>
      <pc:sldChg chg="addCm modCm">
        <pc:chgData name="Dineke van Westen - de Jong [CASE communicatie]" userId="S::dineke@casecommunicatie.nl::aaea616d-3849-472d-ba82-5052371284d8" providerId="AD" clId="Web-{FA95619E-48C3-4E7D-B01C-8A25B88B0AD8}" dt="2022-04-05T11:00:32.104" v="3"/>
        <pc:sldMkLst>
          <pc:docMk/>
          <pc:sldMk cId="3801771305" sldId="257"/>
        </pc:sldMkLst>
      </pc:sldChg>
      <pc:sldChg chg="addSp delSp addCm">
        <pc:chgData name="Dineke van Westen - de Jong [CASE communicatie]" userId="S::dineke@casecommunicatie.nl::aaea616d-3849-472d-ba82-5052371284d8" providerId="AD" clId="Web-{FA95619E-48C3-4E7D-B01C-8A25B88B0AD8}" dt="2022-04-05T11:01:44.527" v="8"/>
        <pc:sldMkLst>
          <pc:docMk/>
          <pc:sldMk cId="2750567722" sldId="258"/>
        </pc:sldMkLst>
        <pc:spChg chg="add del">
          <ac:chgData name="Dineke van Westen - de Jong [CASE communicatie]" userId="S::dineke@casecommunicatie.nl::aaea616d-3849-472d-ba82-5052371284d8" providerId="AD" clId="Web-{FA95619E-48C3-4E7D-B01C-8A25B88B0AD8}" dt="2022-04-05T11:01:09.245" v="6"/>
          <ac:spMkLst>
            <pc:docMk/>
            <pc:sldMk cId="2750567722" sldId="258"/>
            <ac:spMk id="4" creationId="{F4E21604-A312-C625-F1F8-52CF371C9AA6}"/>
          </ac:spMkLst>
        </pc:spChg>
      </pc:sldChg>
      <pc:sldChg chg="addSp">
        <pc:chgData name="Dineke van Westen - de Jong [CASE communicatie]" userId="S::dineke@casecommunicatie.nl::aaea616d-3849-472d-ba82-5052371284d8" providerId="AD" clId="Web-{FA95619E-48C3-4E7D-B01C-8A25B88B0AD8}" dt="2022-04-05T10:59:59.728" v="2"/>
        <pc:sldMkLst>
          <pc:docMk/>
          <pc:sldMk cId="1602303948" sldId="259"/>
        </pc:sldMkLst>
        <pc:spChg chg="add">
          <ac:chgData name="Dineke van Westen - de Jong [CASE communicatie]" userId="S::dineke@casecommunicatie.nl::aaea616d-3849-472d-ba82-5052371284d8" providerId="AD" clId="Web-{FA95619E-48C3-4E7D-B01C-8A25B88B0AD8}" dt="2022-04-05T10:59:59.728" v="2"/>
          <ac:spMkLst>
            <pc:docMk/>
            <pc:sldMk cId="1602303948" sldId="259"/>
            <ac:spMk id="2" creationId="{CD5F684A-C83D-18DC-38C8-417A95BD085C}"/>
          </ac:spMkLst>
        </pc:spChg>
      </pc:sldChg>
      <pc:sldChg chg="addCm">
        <pc:chgData name="Dineke van Westen - de Jong [CASE communicatie]" userId="S::dineke@casecommunicatie.nl::aaea616d-3849-472d-ba82-5052371284d8" providerId="AD" clId="Web-{FA95619E-48C3-4E7D-B01C-8A25B88B0AD8}" dt="2022-04-05T11:02:49.654" v="9"/>
        <pc:sldMkLst>
          <pc:docMk/>
          <pc:sldMk cId="123590853" sldId="261"/>
        </pc:sldMkLst>
      </pc:sldChg>
      <pc:sldChg chg="modSp addCm delCm">
        <pc:chgData name="Dineke van Westen - de Jong [CASE communicatie]" userId="S::dineke@casecommunicatie.nl::aaea616d-3849-472d-ba82-5052371284d8" providerId="AD" clId="Web-{FA95619E-48C3-4E7D-B01C-8A25B88B0AD8}" dt="2022-04-05T11:07:01.333" v="20"/>
        <pc:sldMkLst>
          <pc:docMk/>
          <pc:sldMk cId="2032571868" sldId="314"/>
        </pc:sldMkLst>
        <pc:spChg chg="mod">
          <ac:chgData name="Dineke van Westen - de Jong [CASE communicatie]" userId="S::dineke@casecommunicatie.nl::aaea616d-3849-472d-ba82-5052371284d8" providerId="AD" clId="Web-{FA95619E-48C3-4E7D-B01C-8A25B88B0AD8}" dt="2022-04-05T11:06:22.082" v="18" actId="20577"/>
          <ac:spMkLst>
            <pc:docMk/>
            <pc:sldMk cId="2032571868" sldId="314"/>
            <ac:spMk id="9" creationId="{74A591DB-2906-46E4-8CD2-36D3DAC39DF1}"/>
          </ac:spMkLst>
        </pc:spChg>
      </pc:sldChg>
      <pc:sldChg chg="modSp">
        <pc:chgData name="Dineke van Westen - de Jong [CASE communicatie]" userId="S::dineke@casecommunicatie.nl::aaea616d-3849-472d-ba82-5052371284d8" providerId="AD" clId="Web-{FA95619E-48C3-4E7D-B01C-8A25B88B0AD8}" dt="2022-04-05T11:11:16.589" v="26" actId="1076"/>
        <pc:sldMkLst>
          <pc:docMk/>
          <pc:sldMk cId="3485991162" sldId="315"/>
        </pc:sldMkLst>
        <pc:picChg chg="mod">
          <ac:chgData name="Dineke van Westen - de Jong [CASE communicatie]" userId="S::dineke@casecommunicatie.nl::aaea616d-3849-472d-ba82-5052371284d8" providerId="AD" clId="Web-{FA95619E-48C3-4E7D-B01C-8A25B88B0AD8}" dt="2022-04-05T11:11:16.589" v="26" actId="1076"/>
          <ac:picMkLst>
            <pc:docMk/>
            <pc:sldMk cId="3485991162" sldId="315"/>
            <ac:picMk id="4" creationId="{AFBFDD06-6C60-44E7-B090-EEC7CCA4D705}"/>
          </ac:picMkLst>
        </pc:picChg>
      </pc:sldChg>
      <pc:sldChg chg="modSp addCm">
        <pc:chgData name="Dineke van Westen - de Jong [CASE communicatie]" userId="S::dineke@casecommunicatie.nl::aaea616d-3849-472d-ba82-5052371284d8" providerId="AD" clId="Web-{FA95619E-48C3-4E7D-B01C-8A25B88B0AD8}" dt="2022-04-05T11:09:18.368" v="24" actId="20577"/>
        <pc:sldMkLst>
          <pc:docMk/>
          <pc:sldMk cId="3059985621" sldId="318"/>
        </pc:sldMkLst>
        <pc:spChg chg="mod">
          <ac:chgData name="Dineke van Westen - de Jong [CASE communicatie]" userId="S::dineke@casecommunicatie.nl::aaea616d-3849-472d-ba82-5052371284d8" providerId="AD" clId="Web-{FA95619E-48C3-4E7D-B01C-8A25B88B0AD8}" dt="2022-04-05T11:09:18.368" v="24" actId="20577"/>
          <ac:spMkLst>
            <pc:docMk/>
            <pc:sldMk cId="3059985621" sldId="318"/>
            <ac:spMk id="9" creationId="{5649A538-8913-4E3B-96A5-6C84F9F9245E}"/>
          </ac:spMkLst>
        </pc:spChg>
      </pc:sldChg>
    </pc:docChg>
  </pc:docChgLst>
  <pc:docChgLst>
    <pc:chgData name="Marije Kuppens - MKL Management" userId="2f9d9fcb-4a4f-4632-9d9c-abf3f9113fc0" providerId="ADAL" clId="{0878157D-DAAB-4819-A36F-DFD80C61EF12}"/>
    <pc:docChg chg="addSld delSld modSld delMainMaster">
      <pc:chgData name="Marije Kuppens - MKL Management" userId="2f9d9fcb-4a4f-4632-9d9c-abf3f9113fc0" providerId="ADAL" clId="{0878157D-DAAB-4819-A36F-DFD80C61EF12}" dt="2022-04-05T06:07:21.395" v="27" actId="2711"/>
      <pc:docMkLst>
        <pc:docMk/>
      </pc:docMkLst>
      <pc:sldChg chg="modSp mod">
        <pc:chgData name="Marije Kuppens - MKL Management" userId="2f9d9fcb-4a4f-4632-9d9c-abf3f9113fc0" providerId="ADAL" clId="{0878157D-DAAB-4819-A36F-DFD80C61EF12}" dt="2022-04-05T06:05:29.637" v="20" actId="255"/>
        <pc:sldMkLst>
          <pc:docMk/>
          <pc:sldMk cId="2205626950" sldId="266"/>
        </pc:sldMkLst>
        <pc:spChg chg="mod">
          <ac:chgData name="Marije Kuppens - MKL Management" userId="2f9d9fcb-4a4f-4632-9d9c-abf3f9113fc0" providerId="ADAL" clId="{0878157D-DAAB-4819-A36F-DFD80C61EF12}" dt="2022-04-05T06:05:29.637" v="20" actId="255"/>
          <ac:spMkLst>
            <pc:docMk/>
            <pc:sldMk cId="2205626950" sldId="266"/>
            <ac:spMk id="10" creationId="{EEF3BB36-934D-472D-9ACC-620F37B77F60}"/>
          </ac:spMkLst>
        </pc:spChg>
      </pc:sldChg>
      <pc:sldChg chg="modSp mod">
        <pc:chgData name="Marije Kuppens - MKL Management" userId="2f9d9fcb-4a4f-4632-9d9c-abf3f9113fc0" providerId="ADAL" clId="{0878157D-DAAB-4819-A36F-DFD80C61EF12}" dt="2022-04-05T06:05:48.418" v="21" actId="2711"/>
        <pc:sldMkLst>
          <pc:docMk/>
          <pc:sldMk cId="1134530522" sldId="271"/>
        </pc:sldMkLst>
        <pc:spChg chg="mod">
          <ac:chgData name="Marije Kuppens - MKL Management" userId="2f9d9fcb-4a4f-4632-9d9c-abf3f9113fc0" providerId="ADAL" clId="{0878157D-DAAB-4819-A36F-DFD80C61EF12}" dt="2022-04-05T06:05:48.418" v="21" actId="2711"/>
          <ac:spMkLst>
            <pc:docMk/>
            <pc:sldMk cId="1134530522" sldId="271"/>
            <ac:spMk id="2" creationId="{B727871B-7119-461E-BFF1-2F47F3405B16}"/>
          </ac:spMkLst>
        </pc:spChg>
      </pc:sldChg>
      <pc:sldChg chg="modSp mod">
        <pc:chgData name="Marije Kuppens - MKL Management" userId="2f9d9fcb-4a4f-4632-9d9c-abf3f9113fc0" providerId="ADAL" clId="{0878157D-DAAB-4819-A36F-DFD80C61EF12}" dt="2022-04-05T06:06:09.511" v="22" actId="2711"/>
        <pc:sldMkLst>
          <pc:docMk/>
          <pc:sldMk cId="2880295224" sldId="273"/>
        </pc:sldMkLst>
        <pc:spChg chg="mod">
          <ac:chgData name="Marije Kuppens - MKL Management" userId="2f9d9fcb-4a4f-4632-9d9c-abf3f9113fc0" providerId="ADAL" clId="{0878157D-DAAB-4819-A36F-DFD80C61EF12}" dt="2022-04-05T06:06:09.511" v="22" actId="2711"/>
          <ac:spMkLst>
            <pc:docMk/>
            <pc:sldMk cId="2880295224" sldId="273"/>
            <ac:spMk id="2" creationId="{B727871B-7119-461E-BFF1-2F47F3405B16}"/>
          </ac:spMkLst>
        </pc:spChg>
      </pc:sldChg>
      <pc:sldChg chg="modSp mod">
        <pc:chgData name="Marije Kuppens - MKL Management" userId="2f9d9fcb-4a4f-4632-9d9c-abf3f9113fc0" providerId="ADAL" clId="{0878157D-DAAB-4819-A36F-DFD80C61EF12}" dt="2022-04-05T06:06:16.694" v="23" actId="2711"/>
        <pc:sldMkLst>
          <pc:docMk/>
          <pc:sldMk cId="3992743329" sldId="274"/>
        </pc:sldMkLst>
        <pc:spChg chg="mod">
          <ac:chgData name="Marije Kuppens - MKL Management" userId="2f9d9fcb-4a4f-4632-9d9c-abf3f9113fc0" providerId="ADAL" clId="{0878157D-DAAB-4819-A36F-DFD80C61EF12}" dt="2022-04-05T06:06:16.694" v="23" actId="2711"/>
          <ac:spMkLst>
            <pc:docMk/>
            <pc:sldMk cId="3992743329" sldId="274"/>
            <ac:spMk id="2" creationId="{B727871B-7119-461E-BFF1-2F47F3405B16}"/>
          </ac:spMkLst>
        </pc:spChg>
      </pc:sldChg>
      <pc:sldChg chg="modSp mod">
        <pc:chgData name="Marije Kuppens - MKL Management" userId="2f9d9fcb-4a4f-4632-9d9c-abf3f9113fc0" providerId="ADAL" clId="{0878157D-DAAB-4819-A36F-DFD80C61EF12}" dt="2022-04-05T06:06:55.011" v="25" actId="2711"/>
        <pc:sldMkLst>
          <pc:docMk/>
          <pc:sldMk cId="30409879" sldId="280"/>
        </pc:sldMkLst>
        <pc:spChg chg="mod">
          <ac:chgData name="Marije Kuppens - MKL Management" userId="2f9d9fcb-4a4f-4632-9d9c-abf3f9113fc0" providerId="ADAL" clId="{0878157D-DAAB-4819-A36F-DFD80C61EF12}" dt="2022-04-05T06:06:55.011" v="25" actId="2711"/>
          <ac:spMkLst>
            <pc:docMk/>
            <pc:sldMk cId="30409879" sldId="280"/>
            <ac:spMk id="4" creationId="{C67CB51C-53F5-4957-BF65-26ED9860B77A}"/>
          </ac:spMkLst>
        </pc:spChg>
      </pc:sldChg>
      <pc:sldChg chg="modSp mod">
        <pc:chgData name="Marije Kuppens - MKL Management" userId="2f9d9fcb-4a4f-4632-9d9c-abf3f9113fc0" providerId="ADAL" clId="{0878157D-DAAB-4819-A36F-DFD80C61EF12}" dt="2022-04-05T06:07:21.395" v="27" actId="2711"/>
        <pc:sldMkLst>
          <pc:docMk/>
          <pc:sldMk cId="831282117" sldId="281"/>
        </pc:sldMkLst>
        <pc:spChg chg="mod">
          <ac:chgData name="Marije Kuppens - MKL Management" userId="2f9d9fcb-4a4f-4632-9d9c-abf3f9113fc0" providerId="ADAL" clId="{0878157D-DAAB-4819-A36F-DFD80C61EF12}" dt="2022-04-05T06:07:21.395" v="27" actId="2711"/>
          <ac:spMkLst>
            <pc:docMk/>
            <pc:sldMk cId="831282117" sldId="281"/>
            <ac:spMk id="4" creationId="{C67CB51C-53F5-4957-BF65-26ED9860B77A}"/>
          </ac:spMkLst>
        </pc:spChg>
      </pc:sldChg>
      <pc:sldChg chg="modSp mod">
        <pc:chgData name="Marije Kuppens - MKL Management" userId="2f9d9fcb-4a4f-4632-9d9c-abf3f9113fc0" providerId="ADAL" clId="{0878157D-DAAB-4819-A36F-DFD80C61EF12}" dt="2022-04-05T06:06:43.381" v="24" actId="2711"/>
        <pc:sldMkLst>
          <pc:docMk/>
          <pc:sldMk cId="1308759278" sldId="284"/>
        </pc:sldMkLst>
        <pc:spChg chg="mod">
          <ac:chgData name="Marije Kuppens - MKL Management" userId="2f9d9fcb-4a4f-4632-9d9c-abf3f9113fc0" providerId="ADAL" clId="{0878157D-DAAB-4819-A36F-DFD80C61EF12}" dt="2022-04-05T06:06:43.381" v="24" actId="2711"/>
          <ac:spMkLst>
            <pc:docMk/>
            <pc:sldMk cId="1308759278" sldId="284"/>
            <ac:spMk id="2" creationId="{B727871B-7119-461E-BFF1-2F47F3405B16}"/>
          </ac:spMkLst>
        </pc:spChg>
      </pc:sldChg>
      <pc:sldChg chg="modSp mod">
        <pc:chgData name="Marije Kuppens - MKL Management" userId="2f9d9fcb-4a4f-4632-9d9c-abf3f9113fc0" providerId="ADAL" clId="{0878157D-DAAB-4819-A36F-DFD80C61EF12}" dt="2022-04-05T06:07:02.193" v="26" actId="2711"/>
        <pc:sldMkLst>
          <pc:docMk/>
          <pc:sldMk cId="2567690863" sldId="285"/>
        </pc:sldMkLst>
        <pc:spChg chg="mod">
          <ac:chgData name="Marije Kuppens - MKL Management" userId="2f9d9fcb-4a4f-4632-9d9c-abf3f9113fc0" providerId="ADAL" clId="{0878157D-DAAB-4819-A36F-DFD80C61EF12}" dt="2022-04-05T06:07:02.193" v="26" actId="2711"/>
          <ac:spMkLst>
            <pc:docMk/>
            <pc:sldMk cId="2567690863" sldId="285"/>
            <ac:spMk id="4" creationId="{C67CB51C-53F5-4957-BF65-26ED9860B77A}"/>
          </ac:spMkLst>
        </pc:spChg>
      </pc:sldChg>
      <pc:sldChg chg="modSp mod">
        <pc:chgData name="Marije Kuppens - MKL Management" userId="2f9d9fcb-4a4f-4632-9d9c-abf3f9113fc0" providerId="ADAL" clId="{0878157D-DAAB-4819-A36F-DFD80C61EF12}" dt="2022-04-05T05:59:47.165" v="4" actId="20577"/>
        <pc:sldMkLst>
          <pc:docMk/>
          <pc:sldMk cId="3059985621" sldId="318"/>
        </pc:sldMkLst>
        <pc:spChg chg="mod">
          <ac:chgData name="Marije Kuppens - MKL Management" userId="2f9d9fcb-4a4f-4632-9d9c-abf3f9113fc0" providerId="ADAL" clId="{0878157D-DAAB-4819-A36F-DFD80C61EF12}" dt="2022-04-05T05:59:47.165" v="4" actId="20577"/>
          <ac:spMkLst>
            <pc:docMk/>
            <pc:sldMk cId="3059985621" sldId="318"/>
            <ac:spMk id="9" creationId="{5649A538-8913-4E3B-96A5-6C84F9F9245E}"/>
          </ac:spMkLst>
        </pc:spChg>
      </pc:sldChg>
      <pc:sldChg chg="modSp mod">
        <pc:chgData name="Marije Kuppens - MKL Management" userId="2f9d9fcb-4a4f-4632-9d9c-abf3f9113fc0" providerId="ADAL" clId="{0878157D-DAAB-4819-A36F-DFD80C61EF12}" dt="2022-04-05T06:00:07.846" v="5" actId="20577"/>
        <pc:sldMkLst>
          <pc:docMk/>
          <pc:sldMk cId="3817468275" sldId="324"/>
        </pc:sldMkLst>
        <pc:spChg chg="mod">
          <ac:chgData name="Marije Kuppens - MKL Management" userId="2f9d9fcb-4a4f-4632-9d9c-abf3f9113fc0" providerId="ADAL" clId="{0878157D-DAAB-4819-A36F-DFD80C61EF12}" dt="2022-04-05T06:00:07.846" v="5" actId="20577"/>
          <ac:spMkLst>
            <pc:docMk/>
            <pc:sldMk cId="3817468275" sldId="324"/>
            <ac:spMk id="6" creationId="{3B6C0E93-B0F9-460F-A2C9-7A58D0D4CF40}"/>
          </ac:spMkLst>
        </pc:spChg>
      </pc:sldChg>
      <pc:sldChg chg="modSp mod">
        <pc:chgData name="Marije Kuppens - MKL Management" userId="2f9d9fcb-4a4f-4632-9d9c-abf3f9113fc0" providerId="ADAL" clId="{0878157D-DAAB-4819-A36F-DFD80C61EF12}" dt="2022-04-05T06:02:38.968" v="12" actId="2711"/>
        <pc:sldMkLst>
          <pc:docMk/>
          <pc:sldMk cId="2989268110" sldId="339"/>
        </pc:sldMkLst>
        <pc:spChg chg="mod">
          <ac:chgData name="Marije Kuppens - MKL Management" userId="2f9d9fcb-4a4f-4632-9d9c-abf3f9113fc0" providerId="ADAL" clId="{0878157D-DAAB-4819-A36F-DFD80C61EF12}" dt="2022-04-05T06:02:38.968" v="12" actId="2711"/>
          <ac:spMkLst>
            <pc:docMk/>
            <pc:sldMk cId="2989268110" sldId="339"/>
            <ac:spMk id="2" creationId="{B727871B-7119-461E-BFF1-2F47F3405B16}"/>
          </ac:spMkLst>
        </pc:spChg>
      </pc:sldChg>
      <pc:sldChg chg="modSp mod">
        <pc:chgData name="Marije Kuppens - MKL Management" userId="2f9d9fcb-4a4f-4632-9d9c-abf3f9113fc0" providerId="ADAL" clId="{0878157D-DAAB-4819-A36F-DFD80C61EF12}" dt="2022-04-05T06:04:45.160" v="17" actId="6549"/>
        <pc:sldMkLst>
          <pc:docMk/>
          <pc:sldMk cId="2170923943" sldId="341"/>
        </pc:sldMkLst>
        <pc:spChg chg="mod">
          <ac:chgData name="Marije Kuppens - MKL Management" userId="2f9d9fcb-4a4f-4632-9d9c-abf3f9113fc0" providerId="ADAL" clId="{0878157D-DAAB-4819-A36F-DFD80C61EF12}" dt="2022-04-05T06:04:20.325" v="14" actId="255"/>
          <ac:spMkLst>
            <pc:docMk/>
            <pc:sldMk cId="2170923943" sldId="341"/>
            <ac:spMk id="3" creationId="{B86A49BF-A1C9-4796-91F5-2385992F0797}"/>
          </ac:spMkLst>
        </pc:spChg>
        <pc:spChg chg="mod">
          <ac:chgData name="Marije Kuppens - MKL Management" userId="2f9d9fcb-4a4f-4632-9d9c-abf3f9113fc0" providerId="ADAL" clId="{0878157D-DAAB-4819-A36F-DFD80C61EF12}" dt="2022-04-05T06:04:45.160" v="17" actId="6549"/>
          <ac:spMkLst>
            <pc:docMk/>
            <pc:sldMk cId="2170923943" sldId="341"/>
            <ac:spMk id="4" creationId="{C67CB51C-53F5-4957-BF65-26ED9860B77A}"/>
          </ac:spMkLst>
        </pc:spChg>
      </pc:sldChg>
      <pc:sldChg chg="modSp mod">
        <pc:chgData name="Marije Kuppens - MKL Management" userId="2f9d9fcb-4a4f-4632-9d9c-abf3f9113fc0" providerId="ADAL" clId="{0878157D-DAAB-4819-A36F-DFD80C61EF12}" dt="2022-04-05T06:05:09.554" v="18" actId="2711"/>
        <pc:sldMkLst>
          <pc:docMk/>
          <pc:sldMk cId="3193377591" sldId="342"/>
        </pc:sldMkLst>
        <pc:spChg chg="mod">
          <ac:chgData name="Marije Kuppens - MKL Management" userId="2f9d9fcb-4a4f-4632-9d9c-abf3f9113fc0" providerId="ADAL" clId="{0878157D-DAAB-4819-A36F-DFD80C61EF12}" dt="2022-04-05T06:05:09.554" v="18" actId="2711"/>
          <ac:spMkLst>
            <pc:docMk/>
            <pc:sldMk cId="3193377591" sldId="342"/>
            <ac:spMk id="2" creationId="{B727871B-7119-461E-BFF1-2F47F3405B16}"/>
          </ac:spMkLst>
        </pc:spChg>
      </pc:sldChg>
      <pc:sldChg chg="del">
        <pc:chgData name="Marije Kuppens - MKL Management" userId="2f9d9fcb-4a4f-4632-9d9c-abf3f9113fc0" providerId="ADAL" clId="{0878157D-DAAB-4819-A36F-DFD80C61EF12}" dt="2022-04-05T05:58:58.228" v="2" actId="47"/>
        <pc:sldMkLst>
          <pc:docMk/>
          <pc:sldMk cId="2025734673" sldId="351"/>
        </pc:sldMkLst>
      </pc:sldChg>
      <pc:sldChg chg="modSp add mod">
        <pc:chgData name="Marije Kuppens - MKL Management" userId="2f9d9fcb-4a4f-4632-9d9c-abf3f9113fc0" providerId="ADAL" clId="{0878157D-DAAB-4819-A36F-DFD80C61EF12}" dt="2022-04-05T06:02:28.724" v="11" actId="2711"/>
        <pc:sldMkLst>
          <pc:docMk/>
          <pc:sldMk cId="2223857787" sldId="352"/>
        </pc:sldMkLst>
        <pc:spChg chg="mod">
          <ac:chgData name="Marije Kuppens - MKL Management" userId="2f9d9fcb-4a4f-4632-9d9c-abf3f9113fc0" providerId="ADAL" clId="{0878157D-DAAB-4819-A36F-DFD80C61EF12}" dt="2022-04-05T06:02:28.724" v="11" actId="2711"/>
          <ac:spMkLst>
            <pc:docMk/>
            <pc:sldMk cId="2223857787" sldId="352"/>
            <ac:spMk id="2" creationId="{B727871B-7119-461E-BFF1-2F47F3405B16}"/>
          </ac:spMkLst>
        </pc:spChg>
      </pc:sldChg>
      <pc:sldChg chg="add del">
        <pc:chgData name="Marije Kuppens - MKL Management" userId="2f9d9fcb-4a4f-4632-9d9c-abf3f9113fc0" providerId="ADAL" clId="{0878157D-DAAB-4819-A36F-DFD80C61EF12}" dt="2022-04-05T05:59:02.184" v="3" actId="47"/>
        <pc:sldMkLst>
          <pc:docMk/>
          <pc:sldMk cId="466511467" sldId="353"/>
        </pc:sldMkLst>
      </pc:sldChg>
      <pc:sldMasterChg chg="del delSldLayout">
        <pc:chgData name="Marije Kuppens - MKL Management" userId="2f9d9fcb-4a4f-4632-9d9c-abf3f9113fc0" providerId="ADAL" clId="{0878157D-DAAB-4819-A36F-DFD80C61EF12}" dt="2022-04-05T05:59:02.184" v="3" actId="47"/>
        <pc:sldMasterMkLst>
          <pc:docMk/>
          <pc:sldMasterMk cId="2058935100" sldId="2147483695"/>
        </pc:sldMasterMkLst>
        <pc:sldLayoutChg chg="del">
          <pc:chgData name="Marije Kuppens - MKL Management" userId="2f9d9fcb-4a4f-4632-9d9c-abf3f9113fc0" providerId="ADAL" clId="{0878157D-DAAB-4819-A36F-DFD80C61EF12}" dt="2022-04-05T05:59:02.184" v="3" actId="47"/>
          <pc:sldLayoutMkLst>
            <pc:docMk/>
            <pc:sldMasterMk cId="2058935100" sldId="2147483695"/>
            <pc:sldLayoutMk cId="2817899363" sldId="2147483696"/>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1243750031" sldId="2147483697"/>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3703822202" sldId="2147483698"/>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2241751644" sldId="2147483699"/>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2396201525" sldId="2147483700"/>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1209888087" sldId="2147483701"/>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1740871133" sldId="2147483702"/>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494663254" sldId="2147483703"/>
          </pc:sldLayoutMkLst>
        </pc:sldLayoutChg>
        <pc:sldLayoutChg chg="del">
          <pc:chgData name="Marije Kuppens - MKL Management" userId="2f9d9fcb-4a4f-4632-9d9c-abf3f9113fc0" providerId="ADAL" clId="{0878157D-DAAB-4819-A36F-DFD80C61EF12}" dt="2022-04-05T05:59:02.184" v="3" actId="47"/>
          <pc:sldLayoutMkLst>
            <pc:docMk/>
            <pc:sldMasterMk cId="2058935100" sldId="2147483695"/>
            <pc:sldLayoutMk cId="3707184513" sldId="2147483704"/>
          </pc:sldLayoutMkLst>
        </pc:sldLayoutChg>
      </pc:sldMasterChg>
    </pc:docChg>
  </pc:docChgLst>
  <pc:docChgLst>
    <pc:chgData name="Dineke van Westen - de Jong [CASE communicatie]" userId="S::dineke@casecommunicatie.nl::aaea616d-3849-472d-ba82-5052371284d8" providerId="AD" clId="Web-{42E3D654-5B58-4D4F-BF6C-70B9117E93DA}"/>
    <pc:docChg chg="modSld">
      <pc:chgData name="Dineke van Westen - de Jong [CASE communicatie]" userId="S::dineke@casecommunicatie.nl::aaea616d-3849-472d-ba82-5052371284d8" providerId="AD" clId="Web-{42E3D654-5B58-4D4F-BF6C-70B9117E93DA}" dt="2022-04-05T11:24:28.967" v="14"/>
      <pc:docMkLst>
        <pc:docMk/>
      </pc:docMkLst>
      <pc:sldChg chg="addCm">
        <pc:chgData name="Dineke van Westen - de Jong [CASE communicatie]" userId="S::dineke@casecommunicatie.nl::aaea616d-3849-472d-ba82-5052371284d8" providerId="AD" clId="Web-{42E3D654-5B58-4D4F-BF6C-70B9117E93DA}" dt="2022-04-05T11:17:39.595" v="3"/>
        <pc:sldMkLst>
          <pc:docMk/>
          <pc:sldMk cId="1253235678" sldId="262"/>
        </pc:sldMkLst>
      </pc:sldChg>
      <pc:sldChg chg="addCm">
        <pc:chgData name="Dineke van Westen - de Jong [CASE communicatie]" userId="S::dineke@casecommunicatie.nl::aaea616d-3849-472d-ba82-5052371284d8" providerId="AD" clId="Web-{42E3D654-5B58-4D4F-BF6C-70B9117E93DA}" dt="2022-04-05T11:20:08.293" v="9"/>
        <pc:sldMkLst>
          <pc:docMk/>
          <pc:sldMk cId="1134530522" sldId="271"/>
        </pc:sldMkLst>
      </pc:sldChg>
      <pc:sldChg chg="addCm">
        <pc:chgData name="Dineke van Westen - de Jong [CASE communicatie]" userId="S::dineke@casecommunicatie.nl::aaea616d-3849-472d-ba82-5052371284d8" providerId="AD" clId="Web-{42E3D654-5B58-4D4F-BF6C-70B9117E93DA}" dt="2022-04-05T11:24:28.967" v="14"/>
        <pc:sldMkLst>
          <pc:docMk/>
          <pc:sldMk cId="858216676" sldId="272"/>
        </pc:sldMkLst>
      </pc:sldChg>
      <pc:sldChg chg="addCm">
        <pc:chgData name="Dineke van Westen - de Jong [CASE communicatie]" userId="S::dineke@casecommunicatie.nl::aaea616d-3849-472d-ba82-5052371284d8" providerId="AD" clId="Web-{42E3D654-5B58-4D4F-BF6C-70B9117E93DA}" dt="2022-04-05T11:21:59.551" v="11"/>
        <pc:sldMkLst>
          <pc:docMk/>
          <pc:sldMk cId="1308759278" sldId="284"/>
        </pc:sldMkLst>
      </pc:sldChg>
      <pc:sldChg chg="addCm">
        <pc:chgData name="Dineke van Westen - de Jong [CASE communicatie]" userId="S::dineke@casecommunicatie.nl::aaea616d-3849-472d-ba82-5052371284d8" providerId="AD" clId="Web-{42E3D654-5B58-4D4F-BF6C-70B9117E93DA}" dt="2022-04-05T11:22:24.771" v="12"/>
        <pc:sldMkLst>
          <pc:docMk/>
          <pc:sldMk cId="3083488813" sldId="288"/>
        </pc:sldMkLst>
      </pc:sldChg>
      <pc:sldChg chg="addCm">
        <pc:chgData name="Dineke van Westen - de Jong [CASE communicatie]" userId="S::dineke@casecommunicatie.nl::aaea616d-3849-472d-ba82-5052371284d8" providerId="AD" clId="Web-{42E3D654-5B58-4D4F-BF6C-70B9117E93DA}" dt="2022-04-05T11:14:23.034" v="0"/>
        <pc:sldMkLst>
          <pc:docMk/>
          <pc:sldMk cId="2358189780" sldId="305"/>
        </pc:sldMkLst>
      </pc:sldChg>
      <pc:sldChg chg="addCm">
        <pc:chgData name="Dineke van Westen - de Jong [CASE communicatie]" userId="S::dineke@casecommunicatie.nl::aaea616d-3849-472d-ba82-5052371284d8" providerId="AD" clId="Web-{42E3D654-5B58-4D4F-BF6C-70B9117E93DA}" dt="2022-04-05T11:15:11.194" v="2"/>
        <pc:sldMkLst>
          <pc:docMk/>
          <pc:sldMk cId="2932267431" sldId="333"/>
        </pc:sldMkLst>
      </pc:sldChg>
      <pc:sldChg chg="addCm">
        <pc:chgData name="Dineke van Westen - de Jong [CASE communicatie]" userId="S::dineke@casecommunicatie.nl::aaea616d-3849-472d-ba82-5052371284d8" providerId="AD" clId="Web-{42E3D654-5B58-4D4F-BF6C-70B9117E93DA}" dt="2022-04-05T11:14:44.348" v="1"/>
        <pc:sldMkLst>
          <pc:docMk/>
          <pc:sldMk cId="4257964457" sldId="334"/>
        </pc:sldMkLst>
      </pc:sldChg>
      <pc:sldChg chg="addCm">
        <pc:chgData name="Dineke van Westen - de Jong [CASE communicatie]" userId="S::dineke@casecommunicatie.nl::aaea616d-3849-472d-ba82-5052371284d8" providerId="AD" clId="Web-{42E3D654-5B58-4D4F-BF6C-70B9117E93DA}" dt="2022-04-05T11:17:54.065" v="4"/>
        <pc:sldMkLst>
          <pc:docMk/>
          <pc:sldMk cId="2989268110" sldId="339"/>
        </pc:sldMkLst>
      </pc:sldChg>
      <pc:sldChg chg="addCm">
        <pc:chgData name="Dineke van Westen - de Jong [CASE communicatie]" userId="S::dineke@casecommunicatie.nl::aaea616d-3849-472d-ba82-5052371284d8" providerId="AD" clId="Web-{42E3D654-5B58-4D4F-BF6C-70B9117E93DA}" dt="2022-04-05T11:18:45.600" v="5"/>
        <pc:sldMkLst>
          <pc:docMk/>
          <pc:sldMk cId="2170923943" sldId="341"/>
        </pc:sldMkLst>
      </pc:sldChg>
      <pc:sldChg chg="addCm">
        <pc:chgData name="Dineke van Westen - de Jong [CASE communicatie]" userId="S::dineke@casecommunicatie.nl::aaea616d-3849-472d-ba82-5052371284d8" providerId="AD" clId="Web-{42E3D654-5B58-4D4F-BF6C-70B9117E93DA}" dt="2022-04-05T11:19:23.946" v="6"/>
        <pc:sldMkLst>
          <pc:docMk/>
          <pc:sldMk cId="4025337930" sldId="345"/>
        </pc:sldMkLst>
      </pc:sldChg>
      <pc:sldChg chg="modSp">
        <pc:chgData name="Dineke van Westen - de Jong [CASE communicatie]" userId="S::dineke@casecommunicatie.nl::aaea616d-3849-472d-ba82-5052371284d8" providerId="AD" clId="Web-{42E3D654-5B58-4D4F-BF6C-70B9117E93DA}" dt="2022-04-05T11:19:36.009" v="8" actId="1076"/>
        <pc:sldMkLst>
          <pc:docMk/>
          <pc:sldMk cId="3717417798" sldId="346"/>
        </pc:sldMkLst>
        <pc:picChg chg="mod">
          <ac:chgData name="Dineke van Westen - de Jong [CASE communicatie]" userId="S::dineke@casecommunicatie.nl::aaea616d-3849-472d-ba82-5052371284d8" providerId="AD" clId="Web-{42E3D654-5B58-4D4F-BF6C-70B9117E93DA}" dt="2022-04-05T11:19:36.009" v="8" actId="1076"/>
          <ac:picMkLst>
            <pc:docMk/>
            <pc:sldMk cId="3717417798" sldId="346"/>
            <ac:picMk id="3" creationId="{4760C19F-3A38-4747-ABA1-CEECF8989855}"/>
          </ac:picMkLst>
        </pc:picChg>
      </pc:sldChg>
      <pc:sldChg chg="addCm">
        <pc:chgData name="Dineke van Westen - de Jong [CASE communicatie]" userId="S::dineke@casecommunicatie.nl::aaea616d-3849-472d-ba82-5052371284d8" providerId="AD" clId="Web-{42E3D654-5B58-4D4F-BF6C-70B9117E93DA}" dt="2022-04-05T11:21:46.034" v="10"/>
        <pc:sldMkLst>
          <pc:docMk/>
          <pc:sldMk cId="1414358270" sldId="348"/>
        </pc:sldMkLst>
      </pc:sldChg>
    </pc:docChg>
  </pc:docChgLst>
</pc:chgInfo>
</file>

<file path=ppt/comments/modernComment_110_332758E4.xml><?xml version="1.0" encoding="utf-8"?>
<p188:cmLst xmlns:a="http://schemas.openxmlformats.org/drawingml/2006/main" xmlns:r="http://schemas.openxmlformats.org/officeDocument/2006/relationships" xmlns:p188="http://schemas.microsoft.com/office/powerpoint/2018/8/main">
  <p188:cm id="{F34D87F4-1F6D-4B98-B30B-7F93381566A1}" authorId="{A2DF6E9C-27C8-E8A9-1C8B-371A152C4C43}" created="2022-04-05T11:24:15.091">
    <ac:txMkLst xmlns:ac="http://schemas.microsoft.com/office/drawing/2013/main/command">
      <pc:docMk xmlns:pc="http://schemas.microsoft.com/office/powerpoint/2013/main/command"/>
      <pc:sldMk xmlns:pc="http://schemas.microsoft.com/office/powerpoint/2013/main/command" cId="858216676" sldId="272"/>
      <ac:spMk id="2" creationId="{638F19D1-BEC8-4230-91A8-0DA5F968AD54}"/>
      <ac:txMk cp="24" len="12">
        <ac:context len="37" hash="3730247912"/>
      </ac:txMk>
    </ac:txMkLst>
    <p188:pos x="7429500" y="465666"/>
    <p188:txBody>
      <a:bodyPr/>
      <a:lstStyle/>
      <a:p>
        <a:r>
          <a:rPr lang="nl-NL"/>
          <a:t>locatiebezoek zonder hoofdletter L</a:t>
        </a:r>
      </a:p>
    </p188:txBody>
  </p188:cm>
  <p188:cm id="{73C8892C-4190-4BE5-BD61-A349F86DC837}" authorId="{A2DF6E9C-27C8-E8A9-1C8B-371A152C4C43}" created="2022-04-05T11:24:28.967">
    <ac:txMkLst xmlns:ac="http://schemas.microsoft.com/office/drawing/2013/main/command">
      <pc:docMk xmlns:pc="http://schemas.microsoft.com/office/powerpoint/2013/main/command"/>
      <pc:sldMk xmlns:pc="http://schemas.microsoft.com/office/powerpoint/2013/main/command" cId="858216676" sldId="272"/>
      <ac:spMk id="3" creationId="{16B240F7-CF52-4E96-A919-EC69B294036C}"/>
      <ac:txMk cp="7" len="13">
        <ac:context len="88" hash="2802481901"/>
      </ac:txMk>
    </ac:txMkLst>
    <p188:pos x="4773083" y="243416"/>
    <p188:txBody>
      <a:bodyPr/>
      <a:lstStyle/>
      <a:p>
        <a:r>
          <a:rPr lang="nl-NL"/>
          <a:t>locatiebezoek zonder hoofdletter L</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03T15:01:27.409"/>
    </inkml:context>
    <inkml:brush xml:id="br0">
      <inkml:brushProperty name="width" value="0.21167" units="cm"/>
      <inkml:brushProperty name="height" value="0.21167" units="cm"/>
      <inkml:brushProperty name="color" value="#E71224"/>
      <inkml:brushProperty name="transparency" value="101"/>
    </inkml:brush>
  </inkml:definitions>
  <inkml:trace contextRef="#ctx0" brushRef="#br0">4061 2913 24575,'0'0'0,"-1"-3"0,-6-29 0,-1 0 0,-2 1 0,-1 0 0,-2 1 0,-1 0 0,-1 1 0,-1 1 0,-29-38 0,-174-168 0,99 113 0,17 12 0,-221-181 0,209 209 0,-3 6 0,-3 4 0,-192-80 0,123 76 0,-351-89 0,79 78 0,389 78 0,0 4 0,0 3 0,0 3 0,-101 15 0,140-11 0,0 2 0,1 0 0,0 3 0,0 0 0,1 2 0,0 2 0,2 1 0,-1 1 0,2 1 0,1 2 0,0 1 0,1 1 0,2 1 0,0 2 0,1 0 0,-24 35 0,14-8 0,3 1 0,2 1 0,3 1 0,1 2 0,-28 102 0,24-44 0,5 1 0,-9 124 0,20-45 0,7 0 0,24 223 0,83 386 0,48-14 0,74-18 0,-172-639 0,5-2 0,7-2 0,119 183 0,-24-86-100,10-8 1,286 288-1,447 333-199,-311-342 299,-348-297 0,365 259 0,23-35 0,-232-159 0,-278-185 29,257 187 301,-320-221-282,-3 3 0,-1 2 0,-2 3-1,54 74 1,-98-118-48,-4-7 0,0 0 0,-1 1 0,1 0 0,0 0 0,-1-1 0,0 2 0,0-1 0,0 0 0,-1 0 0,1 0 0,-1 1 0,1 6 0,-2-10 0,0-1 0,0 1 0,-1-1 0,1 1 0,0-1 0,0 1 0,-1-1 0,1 1 0,0-1 0,0 1 0,-1-1 0,1 1 0,-1-1 0,1 0 0,0 1 0,-1-1 0,1 1 0,-1-1 0,1 0 0,-1 0 0,1 1 0,-1-1 0,1 0 0,-1 0 0,1 0 0,-1 1 0,1-1 0,-1 0 0,1 0 0,-1 0 0,0 0 0,1 0 0,-1 0 0,1 0 0,-1 0 0,1 0 0,-1-1 0,1 1 0,-1 0 0,1 0 0,-1 0 0,0-1 0,-26-9 0,26 9 0,-23-12 0,2-1 0,-43-33 0,9 5 0,55 42 0,0-1 0,1 1 0,-1-1 0,0 1 0,0-1 0,0 1 0,0 0 0,0-1 0,0 1 0,0 0 0,0 0 0,0 0 0,0 0 0,0 0 0,0 0 0,-1 0 0,1 0 0,0 0 0,0 0 0,0 1 0,0-1 0,-1 1 0,-22 15 0,23-14 0,-1-1 0,0 1 0,1-1 0,-1 1 0,0-1 0,0 1 0,0-1 0,0 0 0,0 0 0,-1 0 0,1 0 0,0-1 0,0 1 0,-1-1 0,1 1 0,0-1 0,-1 0 0,-3 0 0,5 0 0,-1-1 0,1 0 0,-1 0 0,1 0 0,-1 0 0,1 0 0,0 0 0,-1-1 0,1 1 0,0 0 0,0-1 0,0 1 0,0 0 0,0-1 0,0 0 0,1 1 0,-1-1 0,0 1 0,1-1 0,-1 0 0,1 1 0,0-1 0,-1-3 0,0-1 0,1 0 0,-1-1 0,1 1 0,0 0 0,1-8 0,1 5 0,0 1 0,1 0 0,0 0 0,0 1 0,1-1 0,0 0 0,0 1 0,1 0 0,0 0 0,0 1 0,1-1 0,0 1 0,0 0 0,0 0 0,14-8 0,2-1 0,0 1 0,1 1 0,46-17 0,120-32 0,-129 45 0,-1-2 0,111-54 0,-112 39 0,94-74 0,43-59 0,-129 104 0,-2-4 0,-4-2 0,80-117 0,126-250 0,-208 336 0,133-241-382,156-388 1,154-586 160,-173 155-496,-110-26 331,-137 293 386,-79 709 0,-8-1 0,-56-337 0,30 366 0,-6 1 0,-8 2 0,-5 3 0,-8 1 0,-139-252 0,136 299 0,-5 3 0,-3 4 0,-99-103 0,98 125 0,-4 4 0,-2 3 0,-3 3 0,-99-58 0,101 76 0,-3 3 0,-1 4 0,-1 4 0,-2 3 0,-2 4 0,0 3 0,-2 5 0,0 3 0,-91-3 0,97 15 0,0 4 0,-1 3 0,1 4 0,0 3 0,1 4 0,0 4 0,1 3 0,2 4 0,-147 66 0,142-47 0,2 4 0,3 3 0,2 3 0,-84 76 0,71-45 0,3 4 0,-126 168 0,109-109 0,-106 201 0,-42 175 0,157-290-151,11 3-1,-67 306 1,129-439 160,-27 111-29,37-174 51,-2 0 1,-2 0 0,-20 37-1,29-64 14,-1 0-1,-1-1 1,0 0-1,-1 0 0,-1-1 1,1 0-1,-2-1 0,0 0 1,0-1-1,-1 0 1,0-1-1,-1 0 0,1-2 1,-2 1-1,1-2 0,-1 0 1,0 0-1,0-1 0,-1-1 1,0-1-1,-23 2 1,-8-3-6787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7F3A6-EB2A-4392-BB66-61928B709A38}" type="datetimeFigureOut">
              <a:rPr lang="nl-NL" smtClean="0"/>
              <a:t>5-4-2022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35407-28C3-444E-936E-F5B6BCAAA370}" type="slidenum">
              <a:rPr lang="nl-NL" smtClean="0"/>
              <a:t>‹#›</a:t>
            </a:fld>
            <a:endParaRPr lang="nl-NL"/>
          </a:p>
        </p:txBody>
      </p:sp>
    </p:spTree>
    <p:extLst>
      <p:ext uri="{BB962C8B-B14F-4D97-AF65-F5344CB8AC3E}">
        <p14:creationId xmlns:p14="http://schemas.microsoft.com/office/powerpoint/2010/main" val="1709664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nsverhaal.nl/wooncirkels/leviaan_grondlegger_van_een_nieuw_zorgconcep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Aft>
                <a:spcPts val="386"/>
              </a:spcAft>
            </a:pPr>
            <a:endParaRPr lang="en-NL" sz="1700">
              <a:latin typeface="Symbol" panose="05050102010706020507" pitchFamily="18" charset="2"/>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00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0091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Prijzen stijgen ontzettend hard en we zijn er nog niet</a:t>
            </a:r>
          </a:p>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Materialen zijn op</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0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Brief minister de Jonge waarin hij zijn plannen kenbaar maakt voor de komende 4 jaar</a:t>
            </a:r>
          </a:p>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Woondeal in elke regio</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42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Brief minister de Jonge waarin hij zijn plannen kenbaar maakt voor de komende 4 jaar</a:t>
            </a:r>
          </a:p>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Woondeal in elke regio</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172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Woonbehoeften per klantgroepen veranderen. Bijvoorbeeld: </a:t>
            </a:r>
          </a:p>
          <a:p>
            <a:r>
              <a:rPr lang="nl-NL"/>
              <a:t>-Jongeren: later het huis uit, flexibele arbeidscontracten dus meer onzekerheid, minder inkomen, meer gericht op gebruik i.p.v. bezit. </a:t>
            </a:r>
          </a:p>
          <a:p>
            <a:r>
              <a:rPr lang="nl-NL"/>
              <a:t>-Gezin: meer stabiliteit, omgeving is belangrijker, veilige omgeving voor kinderen.</a:t>
            </a:r>
          </a:p>
          <a:p>
            <a:r>
              <a:rPr lang="nl-NL"/>
              <a:t>-Senioren: meerdere tinten grijs! </a:t>
            </a:r>
          </a:p>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232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nl-NL" sz="1200">
                <a:solidFill>
                  <a:schemeClr val="bg1"/>
                </a:solidFill>
                <a:effectLst/>
                <a:latin typeface="+mj-lt"/>
                <a:ea typeface="Calibri" panose="020F0502020204030204" pitchFamily="34" charset="0"/>
                <a:cs typeface="Arial" panose="020B0604020202020204" pitchFamily="34" charset="0"/>
              </a:rPr>
              <a:t>Aandacht voor woongeluk, klantgroepen, differentiatie levensstijlen</a:t>
            </a:r>
            <a:endParaRPr lang="nl-NL" sz="1200">
              <a:solidFill>
                <a:schemeClr val="bg1"/>
              </a:solidFill>
              <a:latin typeface="+mj-lt"/>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nl-NL" sz="1200">
                <a:solidFill>
                  <a:schemeClr val="bg1"/>
                </a:solidFill>
                <a:effectLst/>
                <a:latin typeface="+mj-lt"/>
                <a:ea typeface="Calibri" panose="020F0502020204030204" pitchFamily="34" charset="0"/>
                <a:cs typeface="Arial" panose="020B0604020202020204" pitchFamily="34" charset="0"/>
              </a:rPr>
              <a:t>Gemêleerde wijken </a:t>
            </a:r>
          </a:p>
          <a:p>
            <a:pPr marL="285750" indent="-285750">
              <a:lnSpc>
                <a:spcPct val="107000"/>
              </a:lnSpc>
              <a:spcAft>
                <a:spcPts val="800"/>
              </a:spcAft>
              <a:buFont typeface="Arial" panose="020B0604020202020204" pitchFamily="34" charset="0"/>
              <a:buChar char="•"/>
            </a:pPr>
            <a:r>
              <a:rPr lang="nl-NL" sz="1200">
                <a:solidFill>
                  <a:schemeClr val="bg1"/>
                </a:solidFill>
                <a:latin typeface="+mj-lt"/>
                <a:ea typeface="Calibri" panose="020F0502020204030204" pitchFamily="34" charset="0"/>
                <a:cs typeface="Arial" panose="020B0604020202020204" pitchFamily="34" charset="0"/>
              </a:rPr>
              <a:t>Aandacht voor het woonmilieu passend bij de omgeving </a:t>
            </a:r>
            <a:endParaRPr lang="nl-NL" sz="1200">
              <a:solidFill>
                <a:schemeClr val="bg1"/>
              </a:solidFill>
              <a:effectLst/>
              <a:latin typeface="+mj-lt"/>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nl-NL" sz="1200">
                <a:solidFill>
                  <a:schemeClr val="bg1"/>
                </a:solidFill>
                <a:effectLst/>
                <a:latin typeface="+mj-lt"/>
                <a:ea typeface="Calibri" panose="020F0502020204030204" pitchFamily="34" charset="0"/>
                <a:cs typeface="Arial" panose="020B0604020202020204" pitchFamily="34" charset="0"/>
              </a:rPr>
              <a:t>Woningen voor EU-werkers</a:t>
            </a:r>
            <a:endParaRPr lang="nl-NL" sz="1200">
              <a:solidFill>
                <a:schemeClr val="bg1"/>
              </a:solidFill>
              <a:latin typeface="+mj-lt"/>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476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201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03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Permanente Tiny </a:t>
            </a:r>
            <a:r>
              <a:rPr lang="nl-NL" err="1"/>
              <a:t>Houses</a:t>
            </a:r>
            <a:r>
              <a:rPr lang="nl-NL"/>
              <a:t>, Rijswijk Wonen: </a:t>
            </a:r>
            <a:r>
              <a:rPr lang="nl-NL" b="0" i="0">
                <a:solidFill>
                  <a:srgbClr val="000000"/>
                </a:solidFill>
                <a:effectLst/>
                <a:latin typeface="Nexa-Regular"/>
              </a:rPr>
              <a:t>We zoeken mensen die bewust kiezen voor deze woonvorm, die een binding hebben met Rijswijk en nu (bij voorkeur) in de regio Haaglanden wonen, die gemeenschapsgezind en creatief zijn, een groen hart, hier voor lange tijd willen wonen en buurtbewoners weten te enthousiasmeren om zich voor de buurt in te zetten. Met elkaar zorgen jullie voor een fijne buurt. Ook kijken we naar een goede balans tussen verschillende persoonlijkheden, leefstijlen en leeftijden. </a:t>
            </a:r>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60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Permanente Tiny </a:t>
            </a:r>
            <a:r>
              <a:rPr lang="nl-NL" err="1"/>
              <a:t>Houses</a:t>
            </a:r>
            <a:r>
              <a:rPr lang="nl-NL"/>
              <a:t>, Rijswijk Wonen: </a:t>
            </a:r>
            <a:r>
              <a:rPr lang="nl-NL" b="0" i="0">
                <a:solidFill>
                  <a:srgbClr val="000000"/>
                </a:solidFill>
                <a:effectLst/>
                <a:latin typeface="Nexa-Regular"/>
              </a:rPr>
              <a:t>We zoeken mensen die bewust kiezen voor deze woonvorm, die een binding hebben met Rijswijk en nu (bij voorkeur) in de regio Haaglanden wonen, die gemeenschapsgezind en creatief zijn, een groen hart, hier voor lange tijd willen wonen en buurtbewoners weten te enthousiasmeren om zich voor de buurt in te zetten. Met elkaar zorgen jullie voor een fijne buurt. Ook kijken we naar een goede balans tussen verschillende persoonlijkheden, leefstijlen en leeftijden. </a:t>
            </a:r>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25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114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Permanente Tiny </a:t>
            </a:r>
            <a:r>
              <a:rPr lang="nl-NL" err="1"/>
              <a:t>Houses</a:t>
            </a:r>
            <a:r>
              <a:rPr lang="nl-NL"/>
              <a:t>, Rijswijk Wonen: </a:t>
            </a:r>
            <a:r>
              <a:rPr lang="nl-NL" b="0" i="0">
                <a:solidFill>
                  <a:srgbClr val="000000"/>
                </a:solidFill>
                <a:effectLst/>
                <a:latin typeface="Nexa-Regular"/>
              </a:rPr>
              <a:t>We zoeken mensen die bewust kiezen voor deze woonvorm, die een binding hebben met Rijswijk en nu (bij voorkeur) in de regio Haaglanden wonen, die gemeenschapsgezind en creatief zijn, een groen hart, hier voor lange tijd willen wonen en buurtbewoners weten te enthousiasmeren om zich voor de buurt in te zetten. Met elkaar zorgen jullie voor een fijne buurt. Ook kijken we naar een goede balans tussen verschillende persoonlijkheden, leefstijlen en leeftijden. </a:t>
            </a:r>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946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7469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 St. Jozef: gehele buurt / woonzorgcirkel. / </a:t>
            </a:r>
            <a:r>
              <a:rPr lang="nl-NL" err="1">
                <a:hlinkClick r:id="rId3"/>
              </a:rPr>
              <a:t>Leviaan</a:t>
            </a:r>
            <a:r>
              <a:rPr lang="nl-NL">
                <a:hlinkClick r:id="rId3"/>
              </a:rPr>
              <a:t> - grondlegger van een nieuw zorgconcept - Wooncirkels (onsverhaal.nl)</a:t>
            </a:r>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859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110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906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99335407-28C3-444E-936E-F5B6BCAAA370}" type="slidenum">
              <a:rPr lang="nl-NL" smtClean="0"/>
              <a:t>70</a:t>
            </a:fld>
            <a:endParaRPr lang="nl-NL"/>
          </a:p>
        </p:txBody>
      </p:sp>
    </p:spTree>
    <p:extLst>
      <p:ext uri="{BB962C8B-B14F-4D97-AF65-F5344CB8AC3E}">
        <p14:creationId xmlns:p14="http://schemas.microsoft.com/office/powerpoint/2010/main" val="1551383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Steeds meer mensen verlaten de stad en verhuizen naar de meer landelijke regio’s. Volgens Companen (2021) kiezen mensen minder voor nabijheid van werk, en meer voor een aantrekkelijke woonomgeving, ruime woning en tuin en een goede prijs-/kwaliteitverhouding.  </a:t>
            </a:r>
          </a:p>
          <a:p>
            <a:pPr defTabSz="882213">
              <a:defRPr/>
            </a:pPr>
            <a:r>
              <a:rPr lang="nl-NL" sz="1700">
                <a:solidFill>
                  <a:srgbClr val="000000"/>
                </a:solidFill>
                <a:latin typeface="Arial" panose="020B0604020202020204" pitchFamily="34" charset="0"/>
                <a:ea typeface="Calibri" panose="020F0502020204030204" pitchFamily="34" charset="0"/>
                <a:cs typeface="Arial" panose="020B0604020202020204" pitchFamily="34" charset="0"/>
              </a:rPr>
              <a:t>Met het thuiswerken in de coronatijd is deze beweging extra versterkt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782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Cijfers gaan over de regio </a:t>
            </a:r>
            <a:r>
              <a:rPr lang="nl-NL" err="1"/>
              <a:t>Foodvalley</a:t>
            </a:r>
            <a:r>
              <a:rPr lang="nl-NL"/>
              <a:t> (onderzoek: ‘Woningbehoefte regio </a:t>
            </a:r>
            <a:r>
              <a:rPr lang="nl-NL" err="1"/>
              <a:t>Foodvalley</a:t>
            </a:r>
            <a:r>
              <a:rPr lang="nl-NL"/>
              <a:t>, </a:t>
            </a:r>
            <a:r>
              <a:rPr lang="nl-NL" err="1"/>
              <a:t>Stec</a:t>
            </a:r>
            <a:r>
              <a:rPr lang="nl-NL"/>
              <a:t> Groep, 2020). Aantal huishoudens neemt sneller toe dan het aantal inwoners. Dubbele vergrijzing: mensen leven langer én we krijgen meer ouderen. Meer ouderen, minder mensen om voor hen te zorgen. Innovatieve woon zorg concepten nodig en manieren van samenleven  </a:t>
            </a:r>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511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87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onderscheiden verschillende klantgroepen, binnen alleen senioren zijn er al heel diverse woonwensen. Aandacht in woonvisie voor alternatieve en flexibele woonvormen. Woning geschikt voor een oudere is ook makkelijk te transformeren naar woning voor jongeren. Portefeuille die voor alle generaties geschikt is. Meer sturen op woonmilieus en woongeluk. Niet enkel kwantitatief maar kwaliteit. </a:t>
            </a:r>
            <a:r>
              <a:rPr lang="nl-NL" err="1"/>
              <a:t>Stec</a:t>
            </a:r>
            <a:r>
              <a:rPr lang="nl-NL"/>
              <a:t> groep: verwacht meer sociale huur appartementen – kan ook deels worden opgevangen in bestaande voorraad + vraag naar levensloopbestendige woningen stijgt. Mensen willen toch ergens bij horen, ontkerkelijking, verwachting van de samenleving, eerdere ontzuiling, nu specifieke groepen rondom bv. duurzaamheid/</a:t>
            </a:r>
            <a:r>
              <a:rPr lang="nl-NL" err="1"/>
              <a:t>eco</a:t>
            </a:r>
            <a:r>
              <a:rPr lang="nl-NL"/>
              <a:t> dorpen. </a:t>
            </a:r>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3866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96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5478E-A3F8-4A52-A48E-90619D3E9CF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23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0DB89-AF32-0743-AB94-8ECD1028DE1B}"/>
              </a:ext>
            </a:extLst>
          </p:cNvPr>
          <p:cNvSpPr>
            <a:spLocks noGrp="1"/>
          </p:cNvSpPr>
          <p:nvPr>
            <p:ph type="ctrTitle"/>
          </p:nvPr>
        </p:nvSpPr>
        <p:spPr>
          <a:xfrm>
            <a:off x="1155700" y="1122363"/>
            <a:ext cx="9867900" cy="2306637"/>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1608933-DD11-B34B-B989-C2CE035FB86B}"/>
              </a:ext>
            </a:extLst>
          </p:cNvPr>
          <p:cNvSpPr>
            <a:spLocks noGrp="1"/>
          </p:cNvSpPr>
          <p:nvPr>
            <p:ph type="subTitle" idx="1"/>
          </p:nvPr>
        </p:nvSpPr>
        <p:spPr>
          <a:xfrm>
            <a:off x="1155700" y="3602038"/>
            <a:ext cx="9867900" cy="15996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10153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78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Titeldia">
    <p:spTree>
      <p:nvGrpSpPr>
        <p:cNvPr id="1" name=""/>
        <p:cNvGrpSpPr/>
        <p:nvPr/>
      </p:nvGrpSpPr>
      <p:grpSpPr>
        <a:xfrm>
          <a:off x="0" y="0"/>
          <a:ext cx="0" cy="0"/>
          <a:chOff x="0" y="0"/>
          <a:chExt cx="0" cy="0"/>
        </a:xfrm>
      </p:grpSpPr>
      <p:sp>
        <p:nvSpPr>
          <p:cNvPr id="13" name="Ovaal 12"/>
          <p:cNvSpPr/>
          <p:nvPr userDrawn="1"/>
        </p:nvSpPr>
        <p:spPr>
          <a:xfrm>
            <a:off x="11150890" y="68627"/>
            <a:ext cx="768085"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21" name="Afbeelding 2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66600" y="282115"/>
            <a:ext cx="550105" cy="554597"/>
          </a:xfrm>
          <a:prstGeom prst="rect">
            <a:avLst/>
          </a:prstGeom>
        </p:spPr>
      </p:pic>
      <p:pic>
        <p:nvPicPr>
          <p:cNvPr id="4" name="Afbeelding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879"/>
            <a:ext cx="12192000" cy="6431721"/>
          </a:xfrm>
          <a:prstGeom prst="rect">
            <a:avLst/>
          </a:prstGeom>
        </p:spPr>
      </p:pic>
      <p:sp>
        <p:nvSpPr>
          <p:cNvPr id="11" name="Rechthoek 10"/>
          <p:cNvSpPr/>
          <p:nvPr userDrawn="1"/>
        </p:nvSpPr>
        <p:spPr>
          <a:xfrm>
            <a:off x="0" y="5349213"/>
            <a:ext cx="12192000" cy="1508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hthoek 11"/>
          <p:cNvSpPr/>
          <p:nvPr userDrawn="1"/>
        </p:nvSpPr>
        <p:spPr>
          <a:xfrm rot="2700000">
            <a:off x="1855059" y="514716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914400" y="5637246"/>
            <a:ext cx="8157931" cy="818519"/>
          </a:xfrm>
        </p:spPr>
        <p:txBody>
          <a:bodyPr>
            <a:noAutofit/>
          </a:bodyPr>
          <a:lstStyle>
            <a:lvl1pPr algn="l">
              <a:defRPr sz="4267" b="0" baseline="0">
                <a:solidFill>
                  <a:schemeClr val="tx2">
                    <a:lumMod val="75000"/>
                    <a:lumOff val="25000"/>
                  </a:schemeClr>
                </a:solidFill>
                <a:latin typeface="Cachet Pro Medium" pitchFamily="34" charset="0"/>
              </a:defRPr>
            </a:lvl1pPr>
          </a:lstStyle>
          <a:p>
            <a:r>
              <a:rPr lang="en-US"/>
              <a:t>KOP TITELPAGINA</a:t>
            </a:r>
            <a:endParaRPr lang="nl-NL"/>
          </a:p>
        </p:txBody>
      </p:sp>
      <p:sp>
        <p:nvSpPr>
          <p:cNvPr id="3" name="Ondertitel 2"/>
          <p:cNvSpPr>
            <a:spLocks noGrp="1"/>
          </p:cNvSpPr>
          <p:nvPr>
            <p:ph type="subTitle" idx="1" hasCustomPrompt="1"/>
          </p:nvPr>
        </p:nvSpPr>
        <p:spPr>
          <a:xfrm>
            <a:off x="911423" y="4172677"/>
            <a:ext cx="10623508" cy="696483"/>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SUBKOP TITELPAGINA – DEZE KAN WAT LANGER ZIJN</a:t>
            </a:r>
          </a:p>
        </p:txBody>
      </p:sp>
      <p:pic>
        <p:nvPicPr>
          <p:cNvPr id="20" name="Afbeelding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68342" y="5769357"/>
            <a:ext cx="2208245" cy="635975"/>
          </a:xfrm>
          <a:prstGeom prst="rect">
            <a:avLst/>
          </a:prstGeom>
        </p:spPr>
      </p:pic>
    </p:spTree>
    <p:extLst>
      <p:ext uri="{BB962C8B-B14F-4D97-AF65-F5344CB8AC3E}">
        <p14:creationId xmlns:p14="http://schemas.microsoft.com/office/powerpoint/2010/main" val="359453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6_Titeldia">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5445224"/>
          </a:xfrm>
          <a:prstGeom prst="rect">
            <a:avLst/>
          </a:prstGeom>
        </p:spPr>
      </p:pic>
      <p:sp>
        <p:nvSpPr>
          <p:cNvPr id="11" name="Rechthoek 10"/>
          <p:cNvSpPr/>
          <p:nvPr userDrawn="1"/>
        </p:nvSpPr>
        <p:spPr>
          <a:xfrm>
            <a:off x="0" y="5157192"/>
            <a:ext cx="12192000" cy="17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hthoek 11"/>
          <p:cNvSpPr/>
          <p:nvPr userDrawn="1"/>
        </p:nvSpPr>
        <p:spPr>
          <a:xfrm rot="2700000">
            <a:off x="8224707" y="5044709"/>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623392" y="5263837"/>
            <a:ext cx="7008779" cy="1429527"/>
          </a:xfrm>
        </p:spPr>
        <p:txBody>
          <a:bodyPr>
            <a:noAutofit/>
          </a:bodyPr>
          <a:lstStyle>
            <a:lvl1pPr algn="l">
              <a:defRPr sz="4267" b="0" baseline="0">
                <a:solidFill>
                  <a:schemeClr val="tx2">
                    <a:lumMod val="75000"/>
                    <a:lumOff val="25000"/>
                  </a:schemeClr>
                </a:solidFill>
                <a:latin typeface="Cachet Pro Medium" pitchFamily="34" charset="0"/>
              </a:defRPr>
            </a:lvl1pPr>
          </a:lstStyle>
          <a:p>
            <a:r>
              <a:rPr lang="en-US"/>
              <a:t>KOP TITELPAGINA DIE IETS LANGER IS</a:t>
            </a:r>
            <a:endParaRPr lang="nl-NL"/>
          </a:p>
        </p:txBody>
      </p:sp>
      <p:sp>
        <p:nvSpPr>
          <p:cNvPr id="3" name="Ondertitel 2"/>
          <p:cNvSpPr>
            <a:spLocks noGrp="1"/>
          </p:cNvSpPr>
          <p:nvPr>
            <p:ph type="subTitle" idx="1" hasCustomPrompt="1"/>
          </p:nvPr>
        </p:nvSpPr>
        <p:spPr>
          <a:xfrm>
            <a:off x="623393" y="4389107"/>
            <a:ext cx="10623508" cy="696483"/>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KORTE AANLOOP VAN DE BEDOELING</a:t>
            </a:r>
          </a:p>
        </p:txBody>
      </p:sp>
      <p:pic>
        <p:nvPicPr>
          <p:cNvPr id="6" name="Afbeelding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6320" y="5673346"/>
            <a:ext cx="2208245" cy="635975"/>
          </a:xfrm>
          <a:prstGeom prst="rect">
            <a:avLst/>
          </a:prstGeom>
        </p:spPr>
      </p:pic>
    </p:spTree>
    <p:extLst>
      <p:ext uri="{BB962C8B-B14F-4D97-AF65-F5344CB8AC3E}">
        <p14:creationId xmlns:p14="http://schemas.microsoft.com/office/powerpoint/2010/main" val="3934885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Titeldia">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1149" y="0"/>
            <a:ext cx="6259535" cy="6858000"/>
          </a:xfrm>
          <a:prstGeom prst="rect">
            <a:avLst/>
          </a:prstGeom>
        </p:spPr>
      </p:pic>
      <p:sp>
        <p:nvSpPr>
          <p:cNvPr id="11" name="Rechthoek 10"/>
          <p:cNvSpPr/>
          <p:nvPr userDrawn="1"/>
        </p:nvSpPr>
        <p:spPr>
          <a:xfrm>
            <a:off x="0" y="-27384"/>
            <a:ext cx="6096000" cy="6912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hthoek 11"/>
          <p:cNvSpPr/>
          <p:nvPr userDrawn="1"/>
        </p:nvSpPr>
        <p:spPr>
          <a:xfrm rot="2700000">
            <a:off x="5903977" y="82024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840387" y="548680"/>
            <a:ext cx="4775560" cy="2250936"/>
          </a:xfrm>
        </p:spPr>
        <p:txBody>
          <a:bodyPr>
            <a:noAutofit/>
          </a:bodyPr>
          <a:lstStyle>
            <a:lvl1pPr algn="l">
              <a:defRPr sz="4267" b="0" baseline="0">
                <a:solidFill>
                  <a:schemeClr val="tx2">
                    <a:lumMod val="75000"/>
                    <a:lumOff val="25000"/>
                  </a:schemeClr>
                </a:solidFill>
                <a:latin typeface="Cachet Pro Medium" pitchFamily="34" charset="0"/>
              </a:defRPr>
            </a:lvl1pPr>
          </a:lstStyle>
          <a:p>
            <a:r>
              <a:rPr lang="en-US"/>
              <a:t>KOP TITELPAGINA DIE IETS LANGER IS</a:t>
            </a:r>
            <a:endParaRPr lang="nl-NL"/>
          </a:p>
        </p:txBody>
      </p:sp>
      <p:sp>
        <p:nvSpPr>
          <p:cNvPr id="3" name="Ondertitel 2"/>
          <p:cNvSpPr>
            <a:spLocks noGrp="1"/>
          </p:cNvSpPr>
          <p:nvPr>
            <p:ph type="subTitle" idx="1" hasCustomPrompt="1"/>
          </p:nvPr>
        </p:nvSpPr>
        <p:spPr>
          <a:xfrm>
            <a:off x="860039" y="3236979"/>
            <a:ext cx="4755908" cy="1632181"/>
          </a:xfrm>
        </p:spPr>
        <p:txBody>
          <a:bodyPr>
            <a:normAutofit/>
          </a:bodyPr>
          <a:lstStyle>
            <a:lvl1pPr marL="0" indent="0" algn="l">
              <a:buNone/>
              <a:defRPr sz="3200">
                <a:solidFill>
                  <a:schemeClr val="accent6">
                    <a:lumMod val="50000"/>
                    <a:lumOff val="50000"/>
                  </a:schemeClr>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TITELPAGINAMODEL 3 KORTE AANLOOP VAN DE BEDOELING</a:t>
            </a:r>
          </a:p>
        </p:txBody>
      </p:sp>
      <p:pic>
        <p:nvPicPr>
          <p:cNvPr id="6" name="Afbeelding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755" y="5637246"/>
            <a:ext cx="2208245" cy="635975"/>
          </a:xfrm>
          <a:prstGeom prst="rect">
            <a:avLst/>
          </a:prstGeom>
        </p:spPr>
      </p:pic>
    </p:spTree>
    <p:extLst>
      <p:ext uri="{BB962C8B-B14F-4D97-AF65-F5344CB8AC3E}">
        <p14:creationId xmlns:p14="http://schemas.microsoft.com/office/powerpoint/2010/main" val="3965680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15" name="Rechthoek 14"/>
          <p:cNvSpPr/>
          <p:nvPr userDrawn="1"/>
        </p:nvSpPr>
        <p:spPr>
          <a:xfrm>
            <a:off x="0" y="0"/>
            <a:ext cx="12192000" cy="6858000"/>
          </a:xfrm>
          <a:prstGeom prst="rect">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914400" y="2994525"/>
            <a:ext cx="9214048" cy="818519"/>
          </a:xfrm>
        </p:spPr>
        <p:txBody>
          <a:bodyPr>
            <a:noAutofit/>
          </a:bodyPr>
          <a:lstStyle>
            <a:lvl1pPr algn="l">
              <a:defRPr sz="4267" b="0" baseline="0">
                <a:solidFill>
                  <a:schemeClr val="bg1"/>
                </a:solidFill>
                <a:latin typeface="Cachet Pro Medium" pitchFamily="34" charset="0"/>
              </a:defRPr>
            </a:lvl1pPr>
          </a:lstStyle>
          <a:p>
            <a:r>
              <a:rPr lang="en-US"/>
              <a:t>TUSSENPAGINA</a:t>
            </a:r>
            <a:endParaRPr lang="nl-NL"/>
          </a:p>
        </p:txBody>
      </p:sp>
      <p:sp>
        <p:nvSpPr>
          <p:cNvPr id="3" name="Ondertitel 2"/>
          <p:cNvSpPr>
            <a:spLocks noGrp="1"/>
          </p:cNvSpPr>
          <p:nvPr>
            <p:ph type="subTitle" idx="1" hasCustomPrompt="1"/>
          </p:nvPr>
        </p:nvSpPr>
        <p:spPr>
          <a:xfrm>
            <a:off x="911424" y="3813043"/>
            <a:ext cx="9217024" cy="1752600"/>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KORTE AANLOOP VAN DE BEDOELING</a:t>
            </a:r>
          </a:p>
        </p:txBody>
      </p:sp>
      <p:sp>
        <p:nvSpPr>
          <p:cNvPr id="11" name="Rechthoek 10"/>
          <p:cNvSpPr/>
          <p:nvPr userDrawn="1"/>
        </p:nvSpPr>
        <p:spPr>
          <a:xfrm>
            <a:off x="10896533" y="0"/>
            <a:ext cx="1295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hthoek 11"/>
          <p:cNvSpPr/>
          <p:nvPr userDrawn="1"/>
        </p:nvSpPr>
        <p:spPr>
          <a:xfrm rot="2700000">
            <a:off x="10753751" y="315744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Ovaal 12"/>
          <p:cNvSpPr/>
          <p:nvPr userDrawn="1"/>
        </p:nvSpPr>
        <p:spPr>
          <a:xfrm>
            <a:off x="11150890" y="68627"/>
            <a:ext cx="768085"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7" name="Afbeelding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69323" y="6169733"/>
            <a:ext cx="1144660" cy="688267"/>
          </a:xfrm>
          <a:prstGeom prst="rect">
            <a:avLst/>
          </a:prstGeom>
        </p:spPr>
      </p:pic>
      <p:pic>
        <p:nvPicPr>
          <p:cNvPr id="21" name="Afbeelding 2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66600" y="282115"/>
            <a:ext cx="550105" cy="554597"/>
          </a:xfrm>
          <a:prstGeom prst="rect">
            <a:avLst/>
          </a:prstGeom>
        </p:spPr>
      </p:pic>
    </p:spTree>
    <p:extLst>
      <p:ext uri="{BB962C8B-B14F-4D97-AF65-F5344CB8AC3E}">
        <p14:creationId xmlns:p14="http://schemas.microsoft.com/office/powerpoint/2010/main" val="3742933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15" name="Rechthoek 14"/>
          <p:cNvSpPr/>
          <p:nvPr userDrawn="1"/>
        </p:nvSpPr>
        <p:spPr>
          <a:xfrm>
            <a:off x="0" y="0"/>
            <a:ext cx="12192000" cy="6858000"/>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914400" y="2994525"/>
            <a:ext cx="9214048" cy="818519"/>
          </a:xfrm>
        </p:spPr>
        <p:txBody>
          <a:bodyPr>
            <a:noAutofit/>
          </a:bodyPr>
          <a:lstStyle>
            <a:lvl1pPr algn="l">
              <a:defRPr sz="4267" b="0" baseline="0">
                <a:solidFill>
                  <a:schemeClr val="bg1"/>
                </a:solidFill>
                <a:latin typeface="Cachet Pro Medium" pitchFamily="34" charset="0"/>
              </a:defRPr>
            </a:lvl1pPr>
          </a:lstStyle>
          <a:p>
            <a:r>
              <a:rPr lang="en-US"/>
              <a:t>TUSSENPAGINA</a:t>
            </a:r>
            <a:endParaRPr lang="nl-NL"/>
          </a:p>
        </p:txBody>
      </p:sp>
      <p:sp>
        <p:nvSpPr>
          <p:cNvPr id="3" name="Ondertitel 2"/>
          <p:cNvSpPr>
            <a:spLocks noGrp="1"/>
          </p:cNvSpPr>
          <p:nvPr>
            <p:ph type="subTitle" idx="1" hasCustomPrompt="1"/>
          </p:nvPr>
        </p:nvSpPr>
        <p:spPr>
          <a:xfrm>
            <a:off x="911424" y="3813043"/>
            <a:ext cx="9217024" cy="1752600"/>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KORTE AANLOOP VAN DE BEDOELING</a:t>
            </a:r>
          </a:p>
        </p:txBody>
      </p:sp>
      <p:sp>
        <p:nvSpPr>
          <p:cNvPr id="11" name="Rechthoek 10"/>
          <p:cNvSpPr/>
          <p:nvPr userDrawn="1"/>
        </p:nvSpPr>
        <p:spPr>
          <a:xfrm>
            <a:off x="10896533" y="0"/>
            <a:ext cx="1295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hthoek 11"/>
          <p:cNvSpPr/>
          <p:nvPr userDrawn="1"/>
        </p:nvSpPr>
        <p:spPr>
          <a:xfrm rot="2700000">
            <a:off x="10753751" y="315744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Ovaal 12"/>
          <p:cNvSpPr/>
          <p:nvPr userDrawn="1"/>
        </p:nvSpPr>
        <p:spPr>
          <a:xfrm>
            <a:off x="11150890" y="68627"/>
            <a:ext cx="768085"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7" name="Afbeelding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69323" y="6169733"/>
            <a:ext cx="1144660" cy="688267"/>
          </a:xfrm>
          <a:prstGeom prst="rect">
            <a:avLst/>
          </a:prstGeom>
        </p:spPr>
      </p:pic>
      <p:pic>
        <p:nvPicPr>
          <p:cNvPr id="10" name="Afbeelding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66600" y="282115"/>
            <a:ext cx="550105" cy="554597"/>
          </a:xfrm>
          <a:prstGeom prst="rect">
            <a:avLst/>
          </a:prstGeom>
        </p:spPr>
      </p:pic>
    </p:spTree>
    <p:extLst>
      <p:ext uri="{BB962C8B-B14F-4D97-AF65-F5344CB8AC3E}">
        <p14:creationId xmlns:p14="http://schemas.microsoft.com/office/powerpoint/2010/main" val="985957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sp>
        <p:nvSpPr>
          <p:cNvPr id="15" name="Rechthoek 14"/>
          <p:cNvSpPr/>
          <p:nvPr userDrawn="1"/>
        </p:nvSpPr>
        <p:spPr>
          <a:xfrm>
            <a:off x="0" y="0"/>
            <a:ext cx="12192000" cy="68580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914400" y="2994525"/>
            <a:ext cx="9214048" cy="818519"/>
          </a:xfrm>
        </p:spPr>
        <p:txBody>
          <a:bodyPr>
            <a:noAutofit/>
          </a:bodyPr>
          <a:lstStyle>
            <a:lvl1pPr algn="l">
              <a:defRPr sz="4267" b="0" baseline="0">
                <a:solidFill>
                  <a:schemeClr val="bg1"/>
                </a:solidFill>
                <a:latin typeface="Cachet Pro Medium" pitchFamily="34" charset="0"/>
              </a:defRPr>
            </a:lvl1pPr>
          </a:lstStyle>
          <a:p>
            <a:r>
              <a:rPr lang="en-US"/>
              <a:t>TUSSENPAGINA</a:t>
            </a:r>
            <a:endParaRPr lang="nl-NL"/>
          </a:p>
        </p:txBody>
      </p:sp>
      <p:sp>
        <p:nvSpPr>
          <p:cNvPr id="3" name="Ondertitel 2"/>
          <p:cNvSpPr>
            <a:spLocks noGrp="1"/>
          </p:cNvSpPr>
          <p:nvPr>
            <p:ph type="subTitle" idx="1" hasCustomPrompt="1"/>
          </p:nvPr>
        </p:nvSpPr>
        <p:spPr>
          <a:xfrm>
            <a:off x="911424" y="3813043"/>
            <a:ext cx="9217024" cy="1752600"/>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KORTE AANLOOP VAN DE BEDOELING</a:t>
            </a:r>
          </a:p>
        </p:txBody>
      </p:sp>
      <p:sp>
        <p:nvSpPr>
          <p:cNvPr id="11" name="Rechthoek 10"/>
          <p:cNvSpPr/>
          <p:nvPr userDrawn="1"/>
        </p:nvSpPr>
        <p:spPr>
          <a:xfrm>
            <a:off x="10896533" y="0"/>
            <a:ext cx="1295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Rechthoek 11"/>
          <p:cNvSpPr/>
          <p:nvPr userDrawn="1"/>
        </p:nvSpPr>
        <p:spPr>
          <a:xfrm rot="2700000">
            <a:off x="10753751" y="315744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Ovaal 12"/>
          <p:cNvSpPr/>
          <p:nvPr userDrawn="1"/>
        </p:nvSpPr>
        <p:spPr>
          <a:xfrm>
            <a:off x="11150890" y="68627"/>
            <a:ext cx="768085"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7" name="Afbeelding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69323" y="6169733"/>
            <a:ext cx="1144660" cy="688267"/>
          </a:xfrm>
          <a:prstGeom prst="rect">
            <a:avLst/>
          </a:prstGeom>
        </p:spPr>
      </p:pic>
      <p:pic>
        <p:nvPicPr>
          <p:cNvPr id="10" name="Afbeelding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66600" y="282115"/>
            <a:ext cx="550105" cy="554597"/>
          </a:xfrm>
          <a:prstGeom prst="rect">
            <a:avLst/>
          </a:prstGeom>
        </p:spPr>
      </p:pic>
    </p:spTree>
    <p:extLst>
      <p:ext uri="{BB962C8B-B14F-4D97-AF65-F5344CB8AC3E}">
        <p14:creationId xmlns:p14="http://schemas.microsoft.com/office/powerpoint/2010/main" val="2160420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5" name="Rechthoek 14"/>
          <p:cNvSpPr/>
          <p:nvPr userDrawn="1"/>
        </p:nvSpPr>
        <p:spPr>
          <a:xfrm>
            <a:off x="0" y="0"/>
            <a:ext cx="12192000" cy="6858000"/>
          </a:xfrm>
          <a:prstGeom prst="rect">
            <a:avLst/>
          </a:prstGeom>
          <a:solidFill>
            <a:srgbClr val="E0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914400" y="2994525"/>
            <a:ext cx="9214048" cy="818519"/>
          </a:xfrm>
        </p:spPr>
        <p:txBody>
          <a:bodyPr>
            <a:noAutofit/>
          </a:bodyPr>
          <a:lstStyle>
            <a:lvl1pPr algn="l">
              <a:defRPr sz="4267" b="0">
                <a:solidFill>
                  <a:schemeClr val="bg1"/>
                </a:solidFill>
                <a:latin typeface="Cachet Pro Medium" pitchFamily="34" charset="0"/>
              </a:defRPr>
            </a:lvl1pPr>
          </a:lstStyle>
          <a:p>
            <a:r>
              <a:rPr lang="nl-NL"/>
              <a:t>TUSSENPAGINA KOP IN CACHET</a:t>
            </a:r>
          </a:p>
        </p:txBody>
      </p:sp>
      <p:sp>
        <p:nvSpPr>
          <p:cNvPr id="3" name="Ondertitel 2"/>
          <p:cNvSpPr>
            <a:spLocks noGrp="1"/>
          </p:cNvSpPr>
          <p:nvPr>
            <p:ph type="subTitle" idx="1" hasCustomPrompt="1"/>
          </p:nvPr>
        </p:nvSpPr>
        <p:spPr>
          <a:xfrm>
            <a:off x="911424" y="3813043"/>
            <a:ext cx="9217024" cy="1752600"/>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KORTE TEKST OVER DE BEDOELING                      KOP IN CACHET PRO BOOK</a:t>
            </a:r>
          </a:p>
        </p:txBody>
      </p:sp>
      <p:sp>
        <p:nvSpPr>
          <p:cNvPr id="22" name="Rechthoek 21"/>
          <p:cNvSpPr/>
          <p:nvPr userDrawn="1"/>
        </p:nvSpPr>
        <p:spPr>
          <a:xfrm>
            <a:off x="10896533" y="0"/>
            <a:ext cx="1295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3" name="Rechthoek 22"/>
          <p:cNvSpPr/>
          <p:nvPr userDrawn="1"/>
        </p:nvSpPr>
        <p:spPr>
          <a:xfrm rot="2700000">
            <a:off x="10753751" y="315744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4" name="Ovaal 23"/>
          <p:cNvSpPr/>
          <p:nvPr userDrawn="1"/>
        </p:nvSpPr>
        <p:spPr>
          <a:xfrm>
            <a:off x="11150890" y="68627"/>
            <a:ext cx="768085"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25" name="Afbeelding 2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69323" y="6169733"/>
            <a:ext cx="1144660" cy="688267"/>
          </a:xfrm>
          <a:prstGeom prst="rect">
            <a:avLst/>
          </a:prstGeom>
        </p:spPr>
      </p:pic>
      <p:pic>
        <p:nvPicPr>
          <p:cNvPr id="10" name="Afbeelding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66600" y="282115"/>
            <a:ext cx="550105" cy="554597"/>
          </a:xfrm>
          <a:prstGeom prst="rect">
            <a:avLst/>
          </a:prstGeom>
        </p:spPr>
      </p:pic>
    </p:spTree>
    <p:extLst>
      <p:ext uri="{BB962C8B-B14F-4D97-AF65-F5344CB8AC3E}">
        <p14:creationId xmlns:p14="http://schemas.microsoft.com/office/powerpoint/2010/main" val="3414379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7_Titeldia">
    <p:spTree>
      <p:nvGrpSpPr>
        <p:cNvPr id="1" name=""/>
        <p:cNvGrpSpPr/>
        <p:nvPr/>
      </p:nvGrpSpPr>
      <p:grpSpPr>
        <a:xfrm>
          <a:off x="0" y="0"/>
          <a:ext cx="0" cy="0"/>
          <a:chOff x="0" y="0"/>
          <a:chExt cx="0" cy="0"/>
        </a:xfrm>
      </p:grpSpPr>
      <p:sp>
        <p:nvSpPr>
          <p:cNvPr id="15" name="Rechthoek 14"/>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el 1"/>
          <p:cNvSpPr>
            <a:spLocks noGrp="1"/>
          </p:cNvSpPr>
          <p:nvPr>
            <p:ph type="ctrTitle" hasCustomPrompt="1"/>
          </p:nvPr>
        </p:nvSpPr>
        <p:spPr>
          <a:xfrm>
            <a:off x="914400" y="2994525"/>
            <a:ext cx="9214048" cy="818519"/>
          </a:xfrm>
        </p:spPr>
        <p:txBody>
          <a:bodyPr>
            <a:noAutofit/>
          </a:bodyPr>
          <a:lstStyle>
            <a:lvl1pPr algn="l">
              <a:defRPr sz="4267" b="0">
                <a:solidFill>
                  <a:schemeClr val="bg1"/>
                </a:solidFill>
                <a:latin typeface="Cachet Pro Medium" pitchFamily="34" charset="0"/>
              </a:defRPr>
            </a:lvl1pPr>
          </a:lstStyle>
          <a:p>
            <a:r>
              <a:rPr lang="nl-NL"/>
              <a:t>TUSSENPAGINA KOP IN CACHET</a:t>
            </a:r>
          </a:p>
        </p:txBody>
      </p:sp>
      <p:sp>
        <p:nvSpPr>
          <p:cNvPr id="3" name="Ondertitel 2"/>
          <p:cNvSpPr>
            <a:spLocks noGrp="1"/>
          </p:cNvSpPr>
          <p:nvPr>
            <p:ph type="subTitle" idx="1" hasCustomPrompt="1"/>
          </p:nvPr>
        </p:nvSpPr>
        <p:spPr>
          <a:xfrm>
            <a:off x="911424" y="3813043"/>
            <a:ext cx="9217024" cy="1752600"/>
          </a:xfrm>
        </p:spPr>
        <p:txBody>
          <a:bodyPr>
            <a:normAutofit/>
          </a:bodyPr>
          <a:lstStyle>
            <a:lvl1pPr marL="0" indent="0" algn="l">
              <a:buNone/>
              <a:defRPr sz="3200">
                <a:solidFill>
                  <a:schemeClr val="bg1"/>
                </a:solidFill>
                <a:latin typeface="Cachet Pro Book"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KORTE TEKST OVER DE BEDOELING                      KOP IN CACHET PRO BOOK</a:t>
            </a:r>
          </a:p>
        </p:txBody>
      </p:sp>
      <p:sp>
        <p:nvSpPr>
          <p:cNvPr id="22" name="Rechthoek 21"/>
          <p:cNvSpPr/>
          <p:nvPr userDrawn="1"/>
        </p:nvSpPr>
        <p:spPr>
          <a:xfrm>
            <a:off x="10896533" y="0"/>
            <a:ext cx="12954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3" name="Rechthoek 22"/>
          <p:cNvSpPr/>
          <p:nvPr userDrawn="1"/>
        </p:nvSpPr>
        <p:spPr>
          <a:xfrm rot="2700000">
            <a:off x="10753751" y="3157440"/>
            <a:ext cx="384043" cy="384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4" name="Ovaal 23"/>
          <p:cNvSpPr/>
          <p:nvPr userDrawn="1"/>
        </p:nvSpPr>
        <p:spPr>
          <a:xfrm>
            <a:off x="11150890" y="68627"/>
            <a:ext cx="768085" cy="7680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25" name="Afbeelding 2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969323" y="6169733"/>
            <a:ext cx="1144660" cy="688267"/>
          </a:xfrm>
          <a:prstGeom prst="rect">
            <a:avLst/>
          </a:prstGeom>
        </p:spPr>
      </p:pic>
      <p:pic>
        <p:nvPicPr>
          <p:cNvPr id="10" name="Afbeelding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66600" y="282115"/>
            <a:ext cx="550105" cy="554597"/>
          </a:xfrm>
          <a:prstGeom prst="rect">
            <a:avLst/>
          </a:prstGeom>
        </p:spPr>
      </p:pic>
    </p:spTree>
    <p:extLst>
      <p:ext uri="{BB962C8B-B14F-4D97-AF65-F5344CB8AC3E}">
        <p14:creationId xmlns:p14="http://schemas.microsoft.com/office/powerpoint/2010/main" val="1257996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30" name="Afbeelding 29"/>
          <p:cNvPicPr>
            <a:picLocks noChangeAspect="1"/>
          </p:cNvPicPr>
          <p:nvPr userDrawn="1"/>
        </p:nvPicPr>
        <p:blipFill rotWithShape="1">
          <a:blip r:embed="rId2" cstate="screen">
            <a:extLst>
              <a:ext uri="{28A0092B-C50C-407E-A947-70E740481C1C}">
                <a14:useLocalDpi xmlns:a14="http://schemas.microsoft.com/office/drawing/2010/main"/>
              </a:ext>
            </a:extLst>
          </a:blip>
          <a:srcRect r="8271" b="41809"/>
          <a:stretch/>
        </p:blipFill>
        <p:spPr>
          <a:xfrm>
            <a:off x="3924150" y="1608378"/>
            <a:ext cx="8267851" cy="5249623"/>
          </a:xfrm>
          <a:prstGeom prst="rect">
            <a:avLst/>
          </a:prstGeom>
        </p:spPr>
      </p:pic>
      <p:sp>
        <p:nvSpPr>
          <p:cNvPr id="2" name="Titel 1"/>
          <p:cNvSpPr>
            <a:spLocks noGrp="1"/>
          </p:cNvSpPr>
          <p:nvPr>
            <p:ph type="title" hasCustomPrompt="1"/>
          </p:nvPr>
        </p:nvSpPr>
        <p:spPr>
          <a:xfrm>
            <a:off x="609600" y="274639"/>
            <a:ext cx="9806880" cy="1143000"/>
          </a:xfrm>
        </p:spPr>
        <p:txBody>
          <a:bodyPr>
            <a:normAutofit/>
          </a:bodyPr>
          <a:lstStyle>
            <a:lvl1pPr algn="l">
              <a:defRPr sz="3733" baseline="0">
                <a:solidFill>
                  <a:schemeClr val="tx1">
                    <a:lumMod val="75000"/>
                    <a:lumOff val="25000"/>
                  </a:schemeClr>
                </a:solidFill>
                <a:latin typeface="Barlow SemiBold" panose="00000700000000000000" pitchFamily="2" charset="0"/>
              </a:defRPr>
            </a:lvl1pPr>
          </a:lstStyle>
          <a:p>
            <a:r>
              <a:rPr lang="nl-NL"/>
              <a:t>BARLOW SEMIBOLD IS HET TITEL FONT</a:t>
            </a:r>
          </a:p>
        </p:txBody>
      </p:sp>
      <p:sp>
        <p:nvSpPr>
          <p:cNvPr id="3" name="Tijdelijke aanduiding voor inhoud 2"/>
          <p:cNvSpPr>
            <a:spLocks noGrp="1"/>
          </p:cNvSpPr>
          <p:nvPr>
            <p:ph idx="1" hasCustomPrompt="1"/>
          </p:nvPr>
        </p:nvSpPr>
        <p:spPr>
          <a:xfrm>
            <a:off x="609600" y="1687347"/>
            <a:ext cx="9806880" cy="4813995"/>
          </a:xfrm>
        </p:spPr>
        <p:txBody>
          <a:bodyPr/>
          <a:lstStyle>
            <a:lvl1pPr marL="457189" indent="-457189">
              <a:buClr>
                <a:schemeClr val="bg1">
                  <a:lumMod val="50000"/>
                </a:schemeClr>
              </a:buClr>
              <a:buFont typeface="Wingdings" panose="05000000000000000000" pitchFamily="2" charset="2"/>
              <a:buChar char="§"/>
              <a:defRPr sz="3200" baseline="0">
                <a:solidFill>
                  <a:schemeClr val="tx1">
                    <a:lumMod val="65000"/>
                    <a:lumOff val="35000"/>
                  </a:schemeClr>
                </a:solidFill>
                <a:latin typeface="Barlow" panose="00000500000000000000" pitchFamily="2" charset="0"/>
              </a:defRPr>
            </a:lvl1pPr>
            <a:lvl2pPr marL="990575" indent="-380990">
              <a:buClr>
                <a:schemeClr val="bg1">
                  <a:lumMod val="50000"/>
                </a:schemeClr>
              </a:buClr>
              <a:buFont typeface="Wingdings" panose="05000000000000000000" pitchFamily="2" charset="2"/>
              <a:buChar char="§"/>
              <a:defRPr sz="2667">
                <a:solidFill>
                  <a:schemeClr val="tx1">
                    <a:lumMod val="50000"/>
                    <a:lumOff val="50000"/>
                  </a:schemeClr>
                </a:solidFill>
                <a:latin typeface="Barlow" panose="00000500000000000000" pitchFamily="2" charset="0"/>
              </a:defRPr>
            </a:lvl2pPr>
            <a:lvl3pPr marL="1523962" indent="-304792">
              <a:buClr>
                <a:schemeClr val="bg1">
                  <a:lumMod val="50000"/>
                </a:schemeClr>
              </a:buClr>
              <a:buFont typeface="Wingdings" panose="05000000000000000000" pitchFamily="2" charset="2"/>
              <a:buChar char="§"/>
              <a:defRPr/>
            </a:lvl3pPr>
            <a:lvl4pPr marL="2133547" indent="-304792">
              <a:buClr>
                <a:schemeClr val="bg1">
                  <a:lumMod val="50000"/>
                </a:schemeClr>
              </a:buClr>
              <a:buFont typeface="Wingdings" panose="05000000000000000000" pitchFamily="2" charset="2"/>
              <a:buChar char="§"/>
              <a:defRPr/>
            </a:lvl4pPr>
            <a:lvl5pPr marL="2743131" indent="-304792">
              <a:buClr>
                <a:schemeClr val="bg1">
                  <a:lumMod val="50000"/>
                </a:schemeClr>
              </a:buClr>
              <a:buFont typeface="Wingdings" panose="05000000000000000000" pitchFamily="2" charset="2"/>
              <a:buChar char="§"/>
              <a:defRPr/>
            </a:lvl5pPr>
          </a:lstStyle>
          <a:p>
            <a:pPr lvl="0"/>
            <a:r>
              <a:rPr lang="en-US"/>
              <a:t>HET EERSTE LEESNIVEAU IN  BARLOW KAPITAAL</a:t>
            </a:r>
            <a:endParaRPr lang="nl-NL"/>
          </a:p>
          <a:p>
            <a:pPr lvl="1"/>
            <a:r>
              <a:rPr lang="nl-NL"/>
              <a:t>Tweede niveau</a:t>
            </a:r>
          </a:p>
        </p:txBody>
      </p:sp>
      <p:pic>
        <p:nvPicPr>
          <p:cNvPr id="7" name="Picture 2" descr="X:\BarcC\Kotler - Documenten\X-SCHIJF (LOPENDE PROJECTEN)\PROJECTEN OH - 2018\PROJECTEN OH\DE KERNEN - UPDATE STRATEGISCH BELEIDSPLAN\04. ONTWIKKELSESSIE\Presentatie\Huisstijl\Bolletjes los.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200789" y="2660915"/>
            <a:ext cx="1022251" cy="218259"/>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10896533" y="0"/>
            <a:ext cx="1295467" cy="6858000"/>
          </a:xfrm>
          <a:prstGeom prst="rect">
            <a:avLst/>
          </a:prstGeom>
          <a:solidFill>
            <a:srgbClr val="E0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Rechthoek 8"/>
          <p:cNvSpPr/>
          <p:nvPr userDrawn="1"/>
        </p:nvSpPr>
        <p:spPr>
          <a:xfrm rot="2700000">
            <a:off x="10753751" y="628219"/>
            <a:ext cx="384043" cy="384043"/>
          </a:xfrm>
          <a:prstGeom prst="rect">
            <a:avLst/>
          </a:prstGeom>
          <a:solidFill>
            <a:srgbClr val="E0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411314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7827A-B79E-2A45-9AD5-8CA35E73A759}"/>
              </a:ext>
            </a:extLst>
          </p:cNvPr>
          <p:cNvSpPr>
            <a:spLocks noGrp="1"/>
          </p:cNvSpPr>
          <p:nvPr>
            <p:ph type="title"/>
          </p:nvPr>
        </p:nvSpPr>
        <p:spPr>
          <a:xfrm>
            <a:off x="1130300" y="909637"/>
            <a:ext cx="9931400"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E8FE48-747F-1846-B839-DDC07BB11460}"/>
              </a:ext>
            </a:extLst>
          </p:cNvPr>
          <p:cNvSpPr>
            <a:spLocks noGrp="1"/>
          </p:cNvSpPr>
          <p:nvPr>
            <p:ph idx="1"/>
          </p:nvPr>
        </p:nvSpPr>
        <p:spPr>
          <a:xfrm>
            <a:off x="1130300" y="2370137"/>
            <a:ext cx="9931400" cy="33575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4" name="Afbeelding 3">
            <a:extLst>
              <a:ext uri="{FF2B5EF4-FFF2-40B4-BE49-F238E27FC236}">
                <a16:creationId xmlns:a16="http://schemas.microsoft.com/office/drawing/2014/main" id="{A1DEF591-4C84-F442-98A3-DAAE151E29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2672330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pic>
        <p:nvPicPr>
          <p:cNvPr id="30" name="Afbeelding 29"/>
          <p:cNvPicPr>
            <a:picLocks noChangeAspect="1"/>
          </p:cNvPicPr>
          <p:nvPr userDrawn="1"/>
        </p:nvPicPr>
        <p:blipFill rotWithShape="1">
          <a:blip r:embed="rId2" cstate="screen">
            <a:extLst>
              <a:ext uri="{28A0092B-C50C-407E-A947-70E740481C1C}">
                <a14:useLocalDpi xmlns:a14="http://schemas.microsoft.com/office/drawing/2010/main"/>
              </a:ext>
            </a:extLst>
          </a:blip>
          <a:srcRect r="8271" b="41809"/>
          <a:stretch/>
        </p:blipFill>
        <p:spPr>
          <a:xfrm>
            <a:off x="3924150" y="1608378"/>
            <a:ext cx="8267851" cy="5249623"/>
          </a:xfrm>
          <a:prstGeom prst="rect">
            <a:avLst/>
          </a:prstGeom>
        </p:spPr>
      </p:pic>
      <p:sp>
        <p:nvSpPr>
          <p:cNvPr id="2" name="Titel 1"/>
          <p:cNvSpPr>
            <a:spLocks noGrp="1"/>
          </p:cNvSpPr>
          <p:nvPr>
            <p:ph type="title" hasCustomPrompt="1"/>
          </p:nvPr>
        </p:nvSpPr>
        <p:spPr>
          <a:xfrm>
            <a:off x="609600" y="274639"/>
            <a:ext cx="9806880" cy="1143000"/>
          </a:xfrm>
        </p:spPr>
        <p:txBody>
          <a:bodyPr>
            <a:normAutofit/>
          </a:bodyPr>
          <a:lstStyle>
            <a:lvl1pPr algn="l">
              <a:defRPr sz="3733" baseline="0">
                <a:solidFill>
                  <a:schemeClr val="tx1">
                    <a:lumMod val="75000"/>
                    <a:lumOff val="25000"/>
                  </a:schemeClr>
                </a:solidFill>
                <a:latin typeface="Barlow SemiBold" panose="00000700000000000000" pitchFamily="2" charset="0"/>
              </a:defRPr>
            </a:lvl1pPr>
          </a:lstStyle>
          <a:p>
            <a:r>
              <a:rPr lang="nl-NL"/>
              <a:t>BARLOW SEMIBOLD IS HET TITEL FONT</a:t>
            </a:r>
          </a:p>
        </p:txBody>
      </p:sp>
      <p:sp>
        <p:nvSpPr>
          <p:cNvPr id="3" name="Tijdelijke aanduiding voor inhoud 2"/>
          <p:cNvSpPr>
            <a:spLocks noGrp="1"/>
          </p:cNvSpPr>
          <p:nvPr>
            <p:ph idx="1" hasCustomPrompt="1"/>
          </p:nvPr>
        </p:nvSpPr>
        <p:spPr>
          <a:xfrm>
            <a:off x="609600" y="1687347"/>
            <a:ext cx="9806880" cy="4813995"/>
          </a:xfrm>
        </p:spPr>
        <p:txBody>
          <a:bodyPr/>
          <a:lstStyle>
            <a:lvl1pPr marL="457189" indent="-457189">
              <a:buClr>
                <a:schemeClr val="bg1">
                  <a:lumMod val="50000"/>
                </a:schemeClr>
              </a:buClr>
              <a:buFont typeface="Wingdings" panose="05000000000000000000" pitchFamily="2" charset="2"/>
              <a:buChar char="§"/>
              <a:defRPr sz="3200" baseline="0">
                <a:solidFill>
                  <a:schemeClr val="tx1">
                    <a:lumMod val="65000"/>
                    <a:lumOff val="35000"/>
                  </a:schemeClr>
                </a:solidFill>
                <a:latin typeface="Barlow" panose="00000500000000000000" pitchFamily="2" charset="0"/>
              </a:defRPr>
            </a:lvl1pPr>
            <a:lvl2pPr marL="990575" indent="-380990">
              <a:buClr>
                <a:schemeClr val="bg1">
                  <a:lumMod val="50000"/>
                </a:schemeClr>
              </a:buClr>
              <a:buFont typeface="Wingdings" panose="05000000000000000000" pitchFamily="2" charset="2"/>
              <a:buChar char="§"/>
              <a:defRPr sz="2667">
                <a:solidFill>
                  <a:schemeClr val="tx1">
                    <a:lumMod val="50000"/>
                    <a:lumOff val="50000"/>
                  </a:schemeClr>
                </a:solidFill>
                <a:latin typeface="Barlow" panose="00000500000000000000" pitchFamily="2" charset="0"/>
              </a:defRPr>
            </a:lvl2pPr>
            <a:lvl3pPr marL="1523962" indent="-304792">
              <a:buClr>
                <a:schemeClr val="bg1">
                  <a:lumMod val="50000"/>
                </a:schemeClr>
              </a:buClr>
              <a:buFont typeface="Wingdings" panose="05000000000000000000" pitchFamily="2" charset="2"/>
              <a:buChar char="§"/>
              <a:defRPr/>
            </a:lvl3pPr>
            <a:lvl4pPr marL="2133547" indent="-304792">
              <a:buClr>
                <a:schemeClr val="bg1">
                  <a:lumMod val="50000"/>
                </a:schemeClr>
              </a:buClr>
              <a:buFont typeface="Wingdings" panose="05000000000000000000" pitchFamily="2" charset="2"/>
              <a:buChar char="§"/>
              <a:defRPr/>
            </a:lvl4pPr>
            <a:lvl5pPr marL="2743131" indent="-304792">
              <a:buClr>
                <a:schemeClr val="bg1">
                  <a:lumMod val="50000"/>
                </a:schemeClr>
              </a:buClr>
              <a:buFont typeface="Wingdings" panose="05000000000000000000" pitchFamily="2" charset="2"/>
              <a:buChar char="§"/>
              <a:defRPr/>
            </a:lvl5pPr>
          </a:lstStyle>
          <a:p>
            <a:pPr lvl="0"/>
            <a:r>
              <a:rPr lang="en-US"/>
              <a:t>HET EERSTE LEESNIVEAU IN  BARLOW KAPITAAL</a:t>
            </a:r>
            <a:endParaRPr lang="nl-NL"/>
          </a:p>
          <a:p>
            <a:pPr lvl="1"/>
            <a:r>
              <a:rPr lang="nl-NL"/>
              <a:t>Tweede niveau</a:t>
            </a:r>
          </a:p>
        </p:txBody>
      </p:sp>
      <p:pic>
        <p:nvPicPr>
          <p:cNvPr id="7" name="Picture 2" descr="X:\BarcC\Kotler - Documenten\X-SCHIJF (LOPENDE PROJECTEN)\PROJECTEN OH - 2018\PROJECTEN OH\DE KERNEN - UPDATE STRATEGISCH BELEIDSPLAN\04. ONTWIKKELSESSIE\Presentatie\Huisstijl\Bolletjes los.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200789" y="2660915"/>
            <a:ext cx="1022251" cy="218259"/>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10896533" y="0"/>
            <a:ext cx="1295467" cy="6858000"/>
          </a:xfrm>
          <a:prstGeom prst="rect">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Rechthoek 8"/>
          <p:cNvSpPr/>
          <p:nvPr userDrawn="1"/>
        </p:nvSpPr>
        <p:spPr>
          <a:xfrm rot="2700000">
            <a:off x="10753751" y="628219"/>
            <a:ext cx="384043" cy="384043"/>
          </a:xfrm>
          <a:prstGeom prst="rect">
            <a:avLst/>
          </a:prstGeom>
          <a:solidFill>
            <a:srgbClr val="62B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598483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pic>
        <p:nvPicPr>
          <p:cNvPr id="30" name="Afbeelding 29"/>
          <p:cNvPicPr>
            <a:picLocks noChangeAspect="1"/>
          </p:cNvPicPr>
          <p:nvPr userDrawn="1"/>
        </p:nvPicPr>
        <p:blipFill rotWithShape="1">
          <a:blip r:embed="rId2" cstate="screen">
            <a:extLst>
              <a:ext uri="{28A0092B-C50C-407E-A947-70E740481C1C}">
                <a14:useLocalDpi xmlns:a14="http://schemas.microsoft.com/office/drawing/2010/main"/>
              </a:ext>
            </a:extLst>
          </a:blip>
          <a:srcRect r="8271" b="41809"/>
          <a:stretch/>
        </p:blipFill>
        <p:spPr>
          <a:xfrm>
            <a:off x="3924150" y="1608378"/>
            <a:ext cx="8267851" cy="5249623"/>
          </a:xfrm>
          <a:prstGeom prst="rect">
            <a:avLst/>
          </a:prstGeom>
        </p:spPr>
      </p:pic>
      <p:sp>
        <p:nvSpPr>
          <p:cNvPr id="2" name="Titel 1"/>
          <p:cNvSpPr>
            <a:spLocks noGrp="1"/>
          </p:cNvSpPr>
          <p:nvPr>
            <p:ph type="title" hasCustomPrompt="1"/>
          </p:nvPr>
        </p:nvSpPr>
        <p:spPr>
          <a:xfrm>
            <a:off x="609600" y="274639"/>
            <a:ext cx="9806880" cy="1143000"/>
          </a:xfrm>
        </p:spPr>
        <p:txBody>
          <a:bodyPr>
            <a:normAutofit/>
          </a:bodyPr>
          <a:lstStyle>
            <a:lvl1pPr algn="l">
              <a:defRPr sz="3733" baseline="0">
                <a:solidFill>
                  <a:schemeClr val="tx1">
                    <a:lumMod val="75000"/>
                    <a:lumOff val="25000"/>
                  </a:schemeClr>
                </a:solidFill>
                <a:latin typeface="Barlow SemiBold" panose="00000700000000000000" pitchFamily="2" charset="0"/>
              </a:defRPr>
            </a:lvl1pPr>
          </a:lstStyle>
          <a:p>
            <a:r>
              <a:rPr lang="nl-NL"/>
              <a:t>BARLOW SEMIBOLD IS HET TITEL FONT</a:t>
            </a:r>
          </a:p>
        </p:txBody>
      </p:sp>
      <p:sp>
        <p:nvSpPr>
          <p:cNvPr id="3" name="Tijdelijke aanduiding voor inhoud 2"/>
          <p:cNvSpPr>
            <a:spLocks noGrp="1"/>
          </p:cNvSpPr>
          <p:nvPr>
            <p:ph idx="1" hasCustomPrompt="1"/>
          </p:nvPr>
        </p:nvSpPr>
        <p:spPr>
          <a:xfrm>
            <a:off x="609600" y="1687347"/>
            <a:ext cx="9806880" cy="4813995"/>
          </a:xfrm>
        </p:spPr>
        <p:txBody>
          <a:bodyPr/>
          <a:lstStyle>
            <a:lvl1pPr marL="457189" indent="-457189">
              <a:buClr>
                <a:schemeClr val="bg1">
                  <a:lumMod val="50000"/>
                </a:schemeClr>
              </a:buClr>
              <a:buFont typeface="Wingdings" panose="05000000000000000000" pitchFamily="2" charset="2"/>
              <a:buChar char="§"/>
              <a:defRPr sz="3200" baseline="0">
                <a:solidFill>
                  <a:schemeClr val="tx1">
                    <a:lumMod val="65000"/>
                    <a:lumOff val="35000"/>
                  </a:schemeClr>
                </a:solidFill>
                <a:latin typeface="Barlow" panose="00000500000000000000" pitchFamily="2" charset="0"/>
              </a:defRPr>
            </a:lvl1pPr>
            <a:lvl2pPr marL="990575" indent="-380990">
              <a:buClr>
                <a:schemeClr val="bg1">
                  <a:lumMod val="50000"/>
                </a:schemeClr>
              </a:buClr>
              <a:buFont typeface="Wingdings" panose="05000000000000000000" pitchFamily="2" charset="2"/>
              <a:buChar char="§"/>
              <a:defRPr sz="2667">
                <a:solidFill>
                  <a:schemeClr val="tx1">
                    <a:lumMod val="50000"/>
                    <a:lumOff val="50000"/>
                  </a:schemeClr>
                </a:solidFill>
                <a:latin typeface="Barlow" panose="00000500000000000000" pitchFamily="2" charset="0"/>
              </a:defRPr>
            </a:lvl2pPr>
            <a:lvl3pPr marL="1523962" indent="-304792">
              <a:buClr>
                <a:schemeClr val="bg1">
                  <a:lumMod val="50000"/>
                </a:schemeClr>
              </a:buClr>
              <a:buFont typeface="Wingdings" panose="05000000000000000000" pitchFamily="2" charset="2"/>
              <a:buChar char="§"/>
              <a:defRPr/>
            </a:lvl3pPr>
            <a:lvl4pPr marL="2133547" indent="-304792">
              <a:buClr>
                <a:schemeClr val="bg1">
                  <a:lumMod val="50000"/>
                </a:schemeClr>
              </a:buClr>
              <a:buFont typeface="Wingdings" panose="05000000000000000000" pitchFamily="2" charset="2"/>
              <a:buChar char="§"/>
              <a:defRPr/>
            </a:lvl4pPr>
            <a:lvl5pPr marL="2743131" indent="-304792">
              <a:buClr>
                <a:schemeClr val="bg1">
                  <a:lumMod val="50000"/>
                </a:schemeClr>
              </a:buClr>
              <a:buFont typeface="Wingdings" panose="05000000000000000000" pitchFamily="2" charset="2"/>
              <a:buChar char="§"/>
              <a:defRPr/>
            </a:lvl5pPr>
          </a:lstStyle>
          <a:p>
            <a:pPr lvl="0"/>
            <a:r>
              <a:rPr lang="en-US"/>
              <a:t>HET EERSTE LEESNIVEAU IN  BARLOW KAPITAAL</a:t>
            </a:r>
            <a:endParaRPr lang="nl-NL"/>
          </a:p>
          <a:p>
            <a:pPr lvl="1"/>
            <a:r>
              <a:rPr lang="nl-NL"/>
              <a:t>Tweede niveau</a:t>
            </a:r>
          </a:p>
        </p:txBody>
      </p:sp>
      <p:pic>
        <p:nvPicPr>
          <p:cNvPr id="7" name="Picture 2" descr="X:\BarcC\Kotler - Documenten\X-SCHIJF (LOPENDE PROJECTEN)\PROJECTEN OH - 2018\PROJECTEN OH\DE KERNEN - UPDATE STRATEGISCH BELEIDSPLAN\04. ONTWIKKELSESSIE\Presentatie\Huisstijl\Bolletjes los.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200789" y="2660915"/>
            <a:ext cx="1022251" cy="218259"/>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10896533" y="0"/>
            <a:ext cx="1295467" cy="6858000"/>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Rechthoek 8"/>
          <p:cNvSpPr/>
          <p:nvPr userDrawn="1"/>
        </p:nvSpPr>
        <p:spPr>
          <a:xfrm rot="2700000">
            <a:off x="10753751" y="628219"/>
            <a:ext cx="384043" cy="384043"/>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438504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pic>
        <p:nvPicPr>
          <p:cNvPr id="30" name="Afbeelding 29"/>
          <p:cNvPicPr>
            <a:picLocks noChangeAspect="1"/>
          </p:cNvPicPr>
          <p:nvPr userDrawn="1"/>
        </p:nvPicPr>
        <p:blipFill rotWithShape="1">
          <a:blip r:embed="rId2" cstate="screen">
            <a:extLst>
              <a:ext uri="{28A0092B-C50C-407E-A947-70E740481C1C}">
                <a14:useLocalDpi xmlns:a14="http://schemas.microsoft.com/office/drawing/2010/main"/>
              </a:ext>
            </a:extLst>
          </a:blip>
          <a:srcRect r="8271" b="41809"/>
          <a:stretch/>
        </p:blipFill>
        <p:spPr>
          <a:xfrm>
            <a:off x="3924150" y="1608378"/>
            <a:ext cx="8267851" cy="5249623"/>
          </a:xfrm>
          <a:prstGeom prst="rect">
            <a:avLst/>
          </a:prstGeom>
        </p:spPr>
      </p:pic>
      <p:sp>
        <p:nvSpPr>
          <p:cNvPr id="2" name="Titel 1"/>
          <p:cNvSpPr>
            <a:spLocks noGrp="1"/>
          </p:cNvSpPr>
          <p:nvPr>
            <p:ph type="title" hasCustomPrompt="1"/>
          </p:nvPr>
        </p:nvSpPr>
        <p:spPr>
          <a:xfrm>
            <a:off x="609600" y="274639"/>
            <a:ext cx="9806880" cy="1143000"/>
          </a:xfrm>
        </p:spPr>
        <p:txBody>
          <a:bodyPr>
            <a:normAutofit/>
          </a:bodyPr>
          <a:lstStyle>
            <a:lvl1pPr algn="l">
              <a:defRPr sz="3733" baseline="0">
                <a:solidFill>
                  <a:schemeClr val="tx1">
                    <a:lumMod val="75000"/>
                    <a:lumOff val="25000"/>
                  </a:schemeClr>
                </a:solidFill>
                <a:latin typeface="Barlow SemiBold" panose="00000700000000000000" pitchFamily="2" charset="0"/>
              </a:defRPr>
            </a:lvl1pPr>
          </a:lstStyle>
          <a:p>
            <a:r>
              <a:rPr lang="nl-NL"/>
              <a:t>BARLOW SEMIBOLD IS HET TITEL FONT</a:t>
            </a:r>
          </a:p>
        </p:txBody>
      </p:sp>
      <p:sp>
        <p:nvSpPr>
          <p:cNvPr id="3" name="Tijdelijke aanduiding voor inhoud 2"/>
          <p:cNvSpPr>
            <a:spLocks noGrp="1"/>
          </p:cNvSpPr>
          <p:nvPr>
            <p:ph idx="1" hasCustomPrompt="1"/>
          </p:nvPr>
        </p:nvSpPr>
        <p:spPr>
          <a:xfrm>
            <a:off x="609600" y="1687347"/>
            <a:ext cx="9806880" cy="4813995"/>
          </a:xfrm>
        </p:spPr>
        <p:txBody>
          <a:bodyPr/>
          <a:lstStyle>
            <a:lvl1pPr marL="457189" indent="-457189">
              <a:buClr>
                <a:schemeClr val="bg1">
                  <a:lumMod val="50000"/>
                </a:schemeClr>
              </a:buClr>
              <a:buFont typeface="Wingdings" panose="05000000000000000000" pitchFamily="2" charset="2"/>
              <a:buChar char="§"/>
              <a:defRPr sz="3200" baseline="0">
                <a:solidFill>
                  <a:schemeClr val="tx1">
                    <a:lumMod val="65000"/>
                    <a:lumOff val="35000"/>
                  </a:schemeClr>
                </a:solidFill>
                <a:latin typeface="Barlow" panose="00000500000000000000" pitchFamily="2" charset="0"/>
              </a:defRPr>
            </a:lvl1pPr>
            <a:lvl2pPr marL="990575" indent="-380990">
              <a:buClr>
                <a:schemeClr val="bg1">
                  <a:lumMod val="50000"/>
                </a:schemeClr>
              </a:buClr>
              <a:buFont typeface="Wingdings" panose="05000000000000000000" pitchFamily="2" charset="2"/>
              <a:buChar char="§"/>
              <a:defRPr sz="2667">
                <a:solidFill>
                  <a:schemeClr val="tx1">
                    <a:lumMod val="50000"/>
                    <a:lumOff val="50000"/>
                  </a:schemeClr>
                </a:solidFill>
                <a:latin typeface="Barlow" panose="00000500000000000000" pitchFamily="2" charset="0"/>
              </a:defRPr>
            </a:lvl2pPr>
            <a:lvl3pPr marL="1523962" indent="-304792">
              <a:buClr>
                <a:schemeClr val="bg1">
                  <a:lumMod val="50000"/>
                </a:schemeClr>
              </a:buClr>
              <a:buFont typeface="Wingdings" panose="05000000000000000000" pitchFamily="2" charset="2"/>
              <a:buChar char="§"/>
              <a:defRPr/>
            </a:lvl3pPr>
            <a:lvl4pPr marL="2133547" indent="-304792">
              <a:buClr>
                <a:schemeClr val="bg1">
                  <a:lumMod val="50000"/>
                </a:schemeClr>
              </a:buClr>
              <a:buFont typeface="Wingdings" panose="05000000000000000000" pitchFamily="2" charset="2"/>
              <a:buChar char="§"/>
              <a:defRPr/>
            </a:lvl4pPr>
            <a:lvl5pPr marL="2743131" indent="-304792">
              <a:buClr>
                <a:schemeClr val="bg1">
                  <a:lumMod val="50000"/>
                </a:schemeClr>
              </a:buClr>
              <a:buFont typeface="Wingdings" panose="05000000000000000000" pitchFamily="2" charset="2"/>
              <a:buChar char="§"/>
              <a:defRPr/>
            </a:lvl5pPr>
          </a:lstStyle>
          <a:p>
            <a:pPr lvl="0"/>
            <a:r>
              <a:rPr lang="en-US"/>
              <a:t>HET EERSTE LEESNIVEAU IN  BARLOW KAPITAAL</a:t>
            </a:r>
            <a:endParaRPr lang="nl-NL"/>
          </a:p>
          <a:p>
            <a:pPr lvl="1"/>
            <a:r>
              <a:rPr lang="nl-NL"/>
              <a:t>Tweede niveau</a:t>
            </a:r>
          </a:p>
        </p:txBody>
      </p:sp>
      <p:pic>
        <p:nvPicPr>
          <p:cNvPr id="7" name="Picture 2" descr="X:\BarcC\Kotler - Documenten\X-SCHIJF (LOPENDE PROJECTEN)\PROJECTEN OH - 2018\PROJECTEN OH\DE KERNEN - UPDATE STRATEGISCH BELEIDSPLAN\04. ONTWIKKELSESSIE\Presentatie\Huisstijl\Bolletjes los.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200789" y="2660915"/>
            <a:ext cx="1022251" cy="218259"/>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10896533" y="0"/>
            <a:ext cx="1295467" cy="68580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Rechthoek 8"/>
          <p:cNvSpPr/>
          <p:nvPr userDrawn="1"/>
        </p:nvSpPr>
        <p:spPr>
          <a:xfrm rot="2700000">
            <a:off x="10753751" y="628219"/>
            <a:ext cx="384043" cy="384043"/>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3348950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el en object">
    <p:spTree>
      <p:nvGrpSpPr>
        <p:cNvPr id="1" name=""/>
        <p:cNvGrpSpPr/>
        <p:nvPr/>
      </p:nvGrpSpPr>
      <p:grpSpPr>
        <a:xfrm>
          <a:off x="0" y="0"/>
          <a:ext cx="0" cy="0"/>
          <a:chOff x="0" y="0"/>
          <a:chExt cx="0" cy="0"/>
        </a:xfrm>
      </p:grpSpPr>
      <p:pic>
        <p:nvPicPr>
          <p:cNvPr id="30" name="Afbeelding 29"/>
          <p:cNvPicPr>
            <a:picLocks noChangeAspect="1"/>
          </p:cNvPicPr>
          <p:nvPr userDrawn="1"/>
        </p:nvPicPr>
        <p:blipFill rotWithShape="1">
          <a:blip r:embed="rId2" cstate="screen">
            <a:extLst>
              <a:ext uri="{28A0092B-C50C-407E-A947-70E740481C1C}">
                <a14:useLocalDpi xmlns:a14="http://schemas.microsoft.com/office/drawing/2010/main"/>
              </a:ext>
            </a:extLst>
          </a:blip>
          <a:srcRect r="8271" b="41809"/>
          <a:stretch/>
        </p:blipFill>
        <p:spPr>
          <a:xfrm>
            <a:off x="3924150" y="1608378"/>
            <a:ext cx="8267851" cy="5249623"/>
          </a:xfrm>
          <a:prstGeom prst="rect">
            <a:avLst/>
          </a:prstGeom>
        </p:spPr>
      </p:pic>
      <p:sp>
        <p:nvSpPr>
          <p:cNvPr id="2" name="Titel 1"/>
          <p:cNvSpPr>
            <a:spLocks noGrp="1"/>
          </p:cNvSpPr>
          <p:nvPr>
            <p:ph type="title" hasCustomPrompt="1"/>
          </p:nvPr>
        </p:nvSpPr>
        <p:spPr>
          <a:xfrm>
            <a:off x="609600" y="274639"/>
            <a:ext cx="9806880" cy="1143000"/>
          </a:xfrm>
        </p:spPr>
        <p:txBody>
          <a:bodyPr>
            <a:normAutofit/>
          </a:bodyPr>
          <a:lstStyle>
            <a:lvl1pPr algn="l">
              <a:defRPr sz="3733" baseline="0">
                <a:solidFill>
                  <a:schemeClr val="tx1">
                    <a:lumMod val="75000"/>
                    <a:lumOff val="25000"/>
                  </a:schemeClr>
                </a:solidFill>
                <a:latin typeface="Barlow SemiBold" panose="00000700000000000000" pitchFamily="2" charset="0"/>
              </a:defRPr>
            </a:lvl1pPr>
          </a:lstStyle>
          <a:p>
            <a:r>
              <a:rPr lang="nl-NL"/>
              <a:t>BARLOW SEMIBOLD IS HET TITEL FONT</a:t>
            </a:r>
          </a:p>
        </p:txBody>
      </p:sp>
      <p:sp>
        <p:nvSpPr>
          <p:cNvPr id="3" name="Tijdelijke aanduiding voor inhoud 2"/>
          <p:cNvSpPr>
            <a:spLocks noGrp="1"/>
          </p:cNvSpPr>
          <p:nvPr>
            <p:ph idx="1" hasCustomPrompt="1"/>
          </p:nvPr>
        </p:nvSpPr>
        <p:spPr>
          <a:xfrm>
            <a:off x="609600" y="1687347"/>
            <a:ext cx="9806880" cy="4813995"/>
          </a:xfrm>
        </p:spPr>
        <p:txBody>
          <a:bodyPr/>
          <a:lstStyle>
            <a:lvl1pPr marL="457189" indent="-457189">
              <a:buClr>
                <a:schemeClr val="bg1">
                  <a:lumMod val="50000"/>
                </a:schemeClr>
              </a:buClr>
              <a:buFont typeface="Wingdings" panose="05000000000000000000" pitchFamily="2" charset="2"/>
              <a:buChar char="§"/>
              <a:defRPr sz="3200" baseline="0">
                <a:solidFill>
                  <a:schemeClr val="tx1">
                    <a:lumMod val="65000"/>
                    <a:lumOff val="35000"/>
                  </a:schemeClr>
                </a:solidFill>
                <a:latin typeface="Barlow" panose="00000500000000000000" pitchFamily="2" charset="0"/>
              </a:defRPr>
            </a:lvl1pPr>
            <a:lvl2pPr marL="990575" indent="-380990">
              <a:buClr>
                <a:schemeClr val="bg1">
                  <a:lumMod val="50000"/>
                </a:schemeClr>
              </a:buClr>
              <a:buFont typeface="Wingdings" panose="05000000000000000000" pitchFamily="2" charset="2"/>
              <a:buChar char="§"/>
              <a:defRPr sz="2667">
                <a:solidFill>
                  <a:schemeClr val="tx1">
                    <a:lumMod val="50000"/>
                    <a:lumOff val="50000"/>
                  </a:schemeClr>
                </a:solidFill>
                <a:latin typeface="Barlow" panose="00000500000000000000" pitchFamily="2" charset="0"/>
              </a:defRPr>
            </a:lvl2pPr>
            <a:lvl3pPr marL="1523962" indent="-304792">
              <a:buClr>
                <a:schemeClr val="bg1">
                  <a:lumMod val="50000"/>
                </a:schemeClr>
              </a:buClr>
              <a:buFont typeface="Wingdings" panose="05000000000000000000" pitchFamily="2" charset="2"/>
              <a:buChar char="§"/>
              <a:defRPr/>
            </a:lvl3pPr>
            <a:lvl4pPr marL="2133547" indent="-304792">
              <a:buClr>
                <a:schemeClr val="bg1">
                  <a:lumMod val="50000"/>
                </a:schemeClr>
              </a:buClr>
              <a:buFont typeface="Wingdings" panose="05000000000000000000" pitchFamily="2" charset="2"/>
              <a:buChar char="§"/>
              <a:defRPr/>
            </a:lvl4pPr>
            <a:lvl5pPr marL="2743131" indent="-304792">
              <a:buClr>
                <a:schemeClr val="bg1">
                  <a:lumMod val="50000"/>
                </a:schemeClr>
              </a:buClr>
              <a:buFont typeface="Wingdings" panose="05000000000000000000" pitchFamily="2" charset="2"/>
              <a:buChar char="§"/>
              <a:defRPr/>
            </a:lvl5pPr>
          </a:lstStyle>
          <a:p>
            <a:pPr lvl="0"/>
            <a:r>
              <a:rPr lang="en-US"/>
              <a:t>HET EERSTE LEESNIVEAU IN  BARLOW KAPITAAL</a:t>
            </a:r>
            <a:endParaRPr lang="nl-NL"/>
          </a:p>
          <a:p>
            <a:pPr lvl="1"/>
            <a:r>
              <a:rPr lang="nl-NL"/>
              <a:t>Tweede niveau</a:t>
            </a:r>
          </a:p>
        </p:txBody>
      </p:sp>
      <p:pic>
        <p:nvPicPr>
          <p:cNvPr id="7" name="Picture 2" descr="X:\BarcC\Kotler - Documenten\X-SCHIJF (LOPENDE PROJECTEN)\PROJECTEN OH - 2018\PROJECTEN OH\DE KERNEN - UPDATE STRATEGISCH BELEIDSPLAN\04. ONTWIKKELSESSIE\Presentatie\Huisstijl\Bolletjes los.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3200789" y="2660915"/>
            <a:ext cx="1022251" cy="218259"/>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10896533" y="0"/>
            <a:ext cx="129546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Rechthoek 8"/>
          <p:cNvSpPr/>
          <p:nvPr userDrawn="1"/>
        </p:nvSpPr>
        <p:spPr>
          <a:xfrm rot="2700000">
            <a:off x="10753751" y="628219"/>
            <a:ext cx="384043" cy="3840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1302131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156E4-5CAE-48FC-A834-98EE089D837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C72B647-88E0-48F0-8D82-8D5DC08C40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730426F-AF7E-4AAC-B6E5-7F6B27A38DBB}"/>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5" name="Tijdelijke aanduiding voor voettekst 4">
            <a:extLst>
              <a:ext uri="{FF2B5EF4-FFF2-40B4-BE49-F238E27FC236}">
                <a16:creationId xmlns:a16="http://schemas.microsoft.com/office/drawing/2014/main" id="{1E1C319B-F961-4354-942E-45B65CED4DD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5DFB359-B923-481A-84C9-2CD0EEDB093E}"/>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141160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31D03-7E48-4443-B729-942B5660682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431CE85-560E-443E-B838-15A15F8A111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B25F4B-A4C9-4194-84F2-08F5DB0C8BC7}"/>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5" name="Tijdelijke aanduiding voor voettekst 4">
            <a:extLst>
              <a:ext uri="{FF2B5EF4-FFF2-40B4-BE49-F238E27FC236}">
                <a16:creationId xmlns:a16="http://schemas.microsoft.com/office/drawing/2014/main" id="{D1CADA3A-B13C-4F8F-97F9-6EB9F00B46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C91B4D7-AAD1-4999-89D7-DA8598D425DE}"/>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3250593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EE35B-6EA9-40CE-AED3-66D1C488DE2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9A805396-4B7D-4A00-A885-A4F8DC3CB0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E095E77-56E8-47D7-B7DC-78E41DB6AAED}"/>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5" name="Tijdelijke aanduiding voor voettekst 4">
            <a:extLst>
              <a:ext uri="{FF2B5EF4-FFF2-40B4-BE49-F238E27FC236}">
                <a16:creationId xmlns:a16="http://schemas.microsoft.com/office/drawing/2014/main" id="{4B56CD3A-78FB-441B-A724-25349911A56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AAB96DD-A7C0-42F4-955C-C032320A1BB3}"/>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71101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B861-5BEC-4A86-ACD2-9CF627D7FAE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3F0B0CC-666E-4DEC-8092-F8E2A2FE18A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84A945C-B489-4B48-AD0C-072970BCA2D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2D00B63-057B-4DF8-8701-B44FE81997E5}"/>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6" name="Tijdelijke aanduiding voor voettekst 5">
            <a:extLst>
              <a:ext uri="{FF2B5EF4-FFF2-40B4-BE49-F238E27FC236}">
                <a16:creationId xmlns:a16="http://schemas.microsoft.com/office/drawing/2014/main" id="{5BF2D1C3-D0B6-4CDB-9962-D191FF46B0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A6AC5C5-D2DF-4ED5-BD6A-B427865B2748}"/>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1901664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D02E2D-6A6D-420F-9994-E5B69E7F005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D7F8E38-1051-40FF-9EBF-5EEC5D966A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E75B8AA-1E7A-4152-AA54-B79AEAB2841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0E2F925-587A-4496-9C5A-6CEAA48228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4895C48-644C-4F1F-BA6E-35097AABBB1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9716003-2392-4F7E-84B2-73757BF3A652}"/>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8" name="Tijdelijke aanduiding voor voettekst 7">
            <a:extLst>
              <a:ext uri="{FF2B5EF4-FFF2-40B4-BE49-F238E27FC236}">
                <a16:creationId xmlns:a16="http://schemas.microsoft.com/office/drawing/2014/main" id="{598C8F6B-3D0D-4F5F-AAD5-253CB8C5E43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03005FF-70C0-4BD8-97CA-CB41BA183485}"/>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3517717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88C64-8BCA-4992-A62B-21949D2772F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94F77CE-D9A6-4285-B9FA-CBFE30B02693}"/>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4" name="Tijdelijke aanduiding voor voettekst 3">
            <a:extLst>
              <a:ext uri="{FF2B5EF4-FFF2-40B4-BE49-F238E27FC236}">
                <a16:creationId xmlns:a16="http://schemas.microsoft.com/office/drawing/2014/main" id="{A1416C3E-7273-4539-ABE6-E2312374B6E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CCBBC020-9729-4D46-85CB-F9DE8E0002D3}"/>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1552876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19137-10E0-4D45-8108-09473FB1483A}"/>
              </a:ext>
            </a:extLst>
          </p:cNvPr>
          <p:cNvSpPr>
            <a:spLocks noGrp="1"/>
          </p:cNvSpPr>
          <p:nvPr>
            <p:ph type="title"/>
          </p:nvPr>
        </p:nvSpPr>
        <p:spPr>
          <a:xfrm>
            <a:off x="1117600" y="1709738"/>
            <a:ext cx="99568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7031F4E-892D-0147-80C6-21B0F865C697}"/>
              </a:ext>
            </a:extLst>
          </p:cNvPr>
          <p:cNvSpPr>
            <a:spLocks noGrp="1"/>
          </p:cNvSpPr>
          <p:nvPr>
            <p:ph type="body" idx="1"/>
          </p:nvPr>
        </p:nvSpPr>
        <p:spPr>
          <a:xfrm>
            <a:off x="1117600" y="4589463"/>
            <a:ext cx="9956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pic>
        <p:nvPicPr>
          <p:cNvPr id="4" name="Afbeelding 3">
            <a:extLst>
              <a:ext uri="{FF2B5EF4-FFF2-40B4-BE49-F238E27FC236}">
                <a16:creationId xmlns:a16="http://schemas.microsoft.com/office/drawing/2014/main" id="{908B0519-B921-594E-96C5-82168B188E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67763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24F2EEC-D954-453B-AA11-AED87E753B7E}"/>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3" name="Tijdelijke aanduiding voor voettekst 2">
            <a:extLst>
              <a:ext uri="{FF2B5EF4-FFF2-40B4-BE49-F238E27FC236}">
                <a16:creationId xmlns:a16="http://schemas.microsoft.com/office/drawing/2014/main" id="{ECF96B47-FE6B-42E1-892A-93DC316007C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F2A64C98-2784-4E39-BCCA-415514C1491F}"/>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109276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823EA-ED5D-4BAE-AEF1-3FD30B20368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A5F8AD2-BA5D-4053-865E-A15FF2301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0902779-925C-4400-914A-31D8F82A4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B507B36-847A-46AF-9ACB-32D39139419F}"/>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6" name="Tijdelijke aanduiding voor voettekst 5">
            <a:extLst>
              <a:ext uri="{FF2B5EF4-FFF2-40B4-BE49-F238E27FC236}">
                <a16:creationId xmlns:a16="http://schemas.microsoft.com/office/drawing/2014/main" id="{887F7245-55C2-4E1D-AB10-F652BA22A26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EEF367B-3FC5-4E45-BB23-7F32565D0C69}"/>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3362553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DF0FB-8CF5-4C20-BEF5-61420EC71D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FEE396F-7922-46EB-9CE6-DF6D198C6B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D4AF89D-E442-4635-9319-0F0EC0F24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3800CA6-1ACF-4486-B6ED-A51A50A318B6}"/>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6" name="Tijdelijke aanduiding voor voettekst 5">
            <a:extLst>
              <a:ext uri="{FF2B5EF4-FFF2-40B4-BE49-F238E27FC236}">
                <a16:creationId xmlns:a16="http://schemas.microsoft.com/office/drawing/2014/main" id="{BC35BB89-9B95-49E3-AFE1-F724B872C8A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6EF712-7C2C-41CF-8325-707026B63FB6}"/>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57982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F3905-F912-4467-B09F-D69241311F20}"/>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62FC0B3-C059-4334-8324-BDD7DC2B65C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B096C9-26E7-4A44-B02A-0DCC08B928A1}"/>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5" name="Tijdelijke aanduiding voor voettekst 4">
            <a:extLst>
              <a:ext uri="{FF2B5EF4-FFF2-40B4-BE49-F238E27FC236}">
                <a16:creationId xmlns:a16="http://schemas.microsoft.com/office/drawing/2014/main" id="{182B80BE-B4C1-4029-95DB-43FAE4E06C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F0B815-E56E-4BB3-B9BF-0061D1560A1B}"/>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2121415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9F33244-C116-46F3-991C-FB0E82CF10E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81941E6-DDF4-4DD6-8806-602AD915655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96F18E3-FD6D-4987-96C1-D304845FBC31}"/>
              </a:ext>
            </a:extLst>
          </p:cNvPr>
          <p:cNvSpPr>
            <a:spLocks noGrp="1"/>
          </p:cNvSpPr>
          <p:nvPr>
            <p:ph type="dt" sz="half" idx="10"/>
          </p:nvPr>
        </p:nvSpPr>
        <p:spPr/>
        <p:txBody>
          <a:bodyPr/>
          <a:lstStyle/>
          <a:p>
            <a:fld id="{EA4A4A32-7D4D-4845-A12E-894231C15D6F}" type="datetimeFigureOut">
              <a:rPr lang="nl-NL" smtClean="0"/>
              <a:t>5-4-2022</a:t>
            </a:fld>
            <a:endParaRPr lang="nl-NL"/>
          </a:p>
        </p:txBody>
      </p:sp>
      <p:sp>
        <p:nvSpPr>
          <p:cNvPr id="5" name="Tijdelijke aanduiding voor voettekst 4">
            <a:extLst>
              <a:ext uri="{FF2B5EF4-FFF2-40B4-BE49-F238E27FC236}">
                <a16:creationId xmlns:a16="http://schemas.microsoft.com/office/drawing/2014/main" id="{09EB833D-B0D9-49B1-AA45-30CE22F903B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C9CA9E-C559-462E-B4D5-A6FE1E75971C}"/>
              </a:ext>
            </a:extLst>
          </p:cNvPr>
          <p:cNvSpPr>
            <a:spLocks noGrp="1"/>
          </p:cNvSpPr>
          <p:nvPr>
            <p:ph type="sldNum" sz="quarter" idx="12"/>
          </p:nvPr>
        </p:nvSpPr>
        <p:spPr/>
        <p:txBody>
          <a:bodyPr/>
          <a:lstStyle/>
          <a:p>
            <a:fld id="{4FA68DCF-FDE7-43B5-839B-C31374C06D78}" type="slidenum">
              <a:rPr lang="nl-NL" smtClean="0"/>
              <a:t>‹#›</a:t>
            </a:fld>
            <a:endParaRPr lang="nl-NL"/>
          </a:p>
        </p:txBody>
      </p:sp>
    </p:spTree>
    <p:extLst>
      <p:ext uri="{BB962C8B-B14F-4D97-AF65-F5344CB8AC3E}">
        <p14:creationId xmlns:p14="http://schemas.microsoft.com/office/powerpoint/2010/main" val="34347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AEE30-066C-F547-9D6F-BEFA0321DC04}"/>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59676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0BE7F-7D6B-F040-9EE5-432876BE9F0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2F85741-C7D0-634C-857B-A7EB3C28D801}"/>
              </a:ext>
            </a:extLst>
          </p:cNvPr>
          <p:cNvSpPr>
            <a:spLocks noGrp="1"/>
          </p:cNvSpPr>
          <p:nvPr>
            <p:ph sz="half" idx="1"/>
          </p:nvPr>
        </p:nvSpPr>
        <p:spPr>
          <a:xfrm>
            <a:off x="1231900" y="2005012"/>
            <a:ext cx="4597400" cy="394335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9EABAC-7DFC-734A-A29F-202317DF45CE}"/>
              </a:ext>
            </a:extLst>
          </p:cNvPr>
          <p:cNvSpPr>
            <a:spLocks noGrp="1"/>
          </p:cNvSpPr>
          <p:nvPr>
            <p:ph sz="half" idx="2"/>
          </p:nvPr>
        </p:nvSpPr>
        <p:spPr>
          <a:xfrm>
            <a:off x="6096000" y="2005012"/>
            <a:ext cx="4864100" cy="394335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5" name="Afbeelding 4">
            <a:extLst>
              <a:ext uri="{FF2B5EF4-FFF2-40B4-BE49-F238E27FC236}">
                <a16:creationId xmlns:a16="http://schemas.microsoft.com/office/drawing/2014/main" id="{6FF2B0C1-8ED0-6D49-8965-48A911CB74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92641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8858683-35C4-AF46-8EC1-CCF998F5BF6D}"/>
              </a:ext>
            </a:extLst>
          </p:cNvPr>
          <p:cNvSpPr>
            <a:spLocks noGrp="1"/>
          </p:cNvSpPr>
          <p:nvPr>
            <p:ph type="body" idx="1"/>
          </p:nvPr>
        </p:nvSpPr>
        <p:spPr>
          <a:xfrm>
            <a:off x="1066800" y="1973263"/>
            <a:ext cx="4930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17AE826-C711-C54A-902C-FCA440DA1D4E}"/>
              </a:ext>
            </a:extLst>
          </p:cNvPr>
          <p:cNvSpPr>
            <a:spLocks noGrp="1"/>
          </p:cNvSpPr>
          <p:nvPr>
            <p:ph sz="half" idx="2"/>
          </p:nvPr>
        </p:nvSpPr>
        <p:spPr>
          <a:xfrm>
            <a:off x="1066800" y="2797175"/>
            <a:ext cx="4930775" cy="2828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DDB3E88-6C6C-3340-ABCD-DAAD3F0CE564}"/>
              </a:ext>
            </a:extLst>
          </p:cNvPr>
          <p:cNvSpPr>
            <a:spLocks noGrp="1"/>
          </p:cNvSpPr>
          <p:nvPr>
            <p:ph type="body" sz="quarter" idx="3"/>
          </p:nvPr>
        </p:nvSpPr>
        <p:spPr>
          <a:xfrm>
            <a:off x="6172200" y="1973263"/>
            <a:ext cx="4953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6BCAFA5-AA01-934E-97FC-91C4324170E6}"/>
              </a:ext>
            </a:extLst>
          </p:cNvPr>
          <p:cNvSpPr>
            <a:spLocks noGrp="1"/>
          </p:cNvSpPr>
          <p:nvPr>
            <p:ph sz="quarter" idx="4"/>
          </p:nvPr>
        </p:nvSpPr>
        <p:spPr>
          <a:xfrm>
            <a:off x="6172200" y="2797175"/>
            <a:ext cx="4930775" cy="28289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 name="Titel 1">
            <a:extLst>
              <a:ext uri="{FF2B5EF4-FFF2-40B4-BE49-F238E27FC236}">
                <a16:creationId xmlns:a16="http://schemas.microsoft.com/office/drawing/2014/main" id="{5FDE16DA-215F-B14E-8FBA-95F9405038B0}"/>
              </a:ext>
            </a:extLst>
          </p:cNvPr>
          <p:cNvSpPr>
            <a:spLocks noGrp="1"/>
          </p:cNvSpPr>
          <p:nvPr>
            <p:ph type="title"/>
          </p:nvPr>
        </p:nvSpPr>
        <p:spPr>
          <a:xfrm>
            <a:off x="1066800" y="909637"/>
            <a:ext cx="10515600" cy="1325563"/>
          </a:xfrm>
        </p:spPr>
        <p:txBody>
          <a:bodyPr/>
          <a:lstStyle/>
          <a:p>
            <a:r>
              <a:rPr lang="nl-NL"/>
              <a:t>Klik om stijl te bewerken</a:t>
            </a:r>
          </a:p>
        </p:txBody>
      </p:sp>
      <p:pic>
        <p:nvPicPr>
          <p:cNvPr id="7" name="Afbeelding 6">
            <a:extLst>
              <a:ext uri="{FF2B5EF4-FFF2-40B4-BE49-F238E27FC236}">
                <a16:creationId xmlns:a16="http://schemas.microsoft.com/office/drawing/2014/main" id="{F139D109-BCE8-794C-BA1D-967284D8E2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197337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E3000F4-F0A2-4E46-80E9-C2EF53630F6F}"/>
              </a:ext>
            </a:extLst>
          </p:cNvPr>
          <p:cNvSpPr>
            <a:spLocks noGrp="1"/>
          </p:cNvSpPr>
          <p:nvPr>
            <p:ph type="title"/>
          </p:nvPr>
        </p:nvSpPr>
        <p:spPr>
          <a:xfrm>
            <a:off x="1066800" y="909637"/>
            <a:ext cx="10515600" cy="1325563"/>
          </a:xfrm>
        </p:spPr>
        <p:txBody>
          <a:bodyPr/>
          <a:lstStyle/>
          <a:p>
            <a:r>
              <a:rPr lang="nl-NL"/>
              <a:t>Klik om stijl te bewerken</a:t>
            </a:r>
          </a:p>
        </p:txBody>
      </p:sp>
      <p:pic>
        <p:nvPicPr>
          <p:cNvPr id="3" name="Afbeelding 2">
            <a:extLst>
              <a:ext uri="{FF2B5EF4-FFF2-40B4-BE49-F238E27FC236}">
                <a16:creationId xmlns:a16="http://schemas.microsoft.com/office/drawing/2014/main" id="{9CCB7DD2-3AA5-7D48-8CD3-6DA696265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19330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Lee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C1F010F-47FF-8647-91B5-5D8D0F86AE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257249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ECE35-D857-F340-AA24-77D63B996CFA}"/>
              </a:ext>
            </a:extLst>
          </p:cNvPr>
          <p:cNvSpPr>
            <a:spLocks noGrp="1"/>
          </p:cNvSpPr>
          <p:nvPr>
            <p:ph type="title"/>
          </p:nvPr>
        </p:nvSpPr>
        <p:spPr>
          <a:xfrm>
            <a:off x="11191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78FA737-A47A-B848-AFF9-EE59E645E0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31E3BE3-7D85-4645-A107-9765E83E071D}"/>
              </a:ext>
            </a:extLst>
          </p:cNvPr>
          <p:cNvSpPr>
            <a:spLocks noGrp="1"/>
          </p:cNvSpPr>
          <p:nvPr>
            <p:ph type="body" sz="half" idx="2"/>
          </p:nvPr>
        </p:nvSpPr>
        <p:spPr>
          <a:xfrm>
            <a:off x="11191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pic>
        <p:nvPicPr>
          <p:cNvPr id="5" name="Afbeelding 4">
            <a:extLst>
              <a:ext uri="{FF2B5EF4-FFF2-40B4-BE49-F238E27FC236}">
                <a16:creationId xmlns:a16="http://schemas.microsoft.com/office/drawing/2014/main" id="{86483280-CC23-874B-964E-CB9468CE7E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1754" y="6357261"/>
            <a:ext cx="1452478" cy="335527"/>
          </a:xfrm>
          <a:prstGeom prst="rect">
            <a:avLst/>
          </a:prstGeom>
        </p:spPr>
      </p:pic>
    </p:spTree>
    <p:extLst>
      <p:ext uri="{BB962C8B-B14F-4D97-AF65-F5344CB8AC3E}">
        <p14:creationId xmlns:p14="http://schemas.microsoft.com/office/powerpoint/2010/main" val="85549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86A3292-C486-2641-8EF2-489B9D6C0ED4}"/>
              </a:ext>
            </a:extLst>
          </p:cNvPr>
          <p:cNvSpPr>
            <a:spLocks noGrp="1"/>
          </p:cNvSpPr>
          <p:nvPr>
            <p:ph type="title"/>
          </p:nvPr>
        </p:nvSpPr>
        <p:spPr>
          <a:xfrm>
            <a:off x="1231900" y="909637"/>
            <a:ext cx="10515600" cy="1325563"/>
          </a:xfrm>
          <a:prstGeom prst="rect">
            <a:avLst/>
          </a:prstGeom>
        </p:spPr>
        <p:txBody>
          <a:bodyPr vert="horz" lIns="91440" tIns="45720" rIns="91440" bIns="45720" rtlCol="0" anchor="ctr">
            <a:normAutofit/>
          </a:bodyPr>
          <a:lstStyle/>
          <a:p>
            <a:r>
              <a:rPr lang="nl-NL"/>
              <a:t>Programma</a:t>
            </a:r>
          </a:p>
        </p:txBody>
      </p:sp>
      <p:sp>
        <p:nvSpPr>
          <p:cNvPr id="3" name="Tijdelijke aanduiding voor tekst 2">
            <a:extLst>
              <a:ext uri="{FF2B5EF4-FFF2-40B4-BE49-F238E27FC236}">
                <a16:creationId xmlns:a16="http://schemas.microsoft.com/office/drawing/2014/main" id="{DA65E8D0-C90C-5849-A453-CDE8048E83DA}"/>
              </a:ext>
            </a:extLst>
          </p:cNvPr>
          <p:cNvSpPr>
            <a:spLocks noGrp="1"/>
          </p:cNvSpPr>
          <p:nvPr>
            <p:ph type="body" idx="1"/>
          </p:nvPr>
        </p:nvSpPr>
        <p:spPr>
          <a:xfrm>
            <a:off x="1231900" y="2370137"/>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6056986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xStyles>
    <p:titleStyle>
      <a:lvl1pPr algn="l" defTabSz="914400" rtl="0" eaLnBrk="1" latinLnBrk="0" hangingPunct="1">
        <a:lnSpc>
          <a:spcPct val="90000"/>
        </a:lnSpc>
        <a:spcBef>
          <a:spcPct val="0"/>
        </a:spcBef>
        <a:buNone/>
        <a:defRPr sz="4400" kern="1200" baseline="0">
          <a:solidFill>
            <a:srgbClr val="3B529E"/>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rial Rounded MT Bold" panose="020F070403050403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Rounded MT Bold" panose="020F070403050403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Rounded MT Bold" panose="020F070403050403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Rounded MT Bold" panose="020F070403050403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Rounded MT Bold" panose="020F070403050403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p:txBody>
      </p:sp>
      <p:sp>
        <p:nvSpPr>
          <p:cNvPr id="4" name="Tijdelijke aanduiding voor datum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ED915181-8BEE-43DB-80D9-5B82F37140A6}" type="datetimeFigureOut">
              <a:rPr lang="nl-NL" smtClean="0"/>
              <a:pPr>
                <a:defRPr/>
              </a:pPr>
              <a:t>5-4-2022</a:t>
            </a:fld>
            <a:endParaRPr lang="nl-NL"/>
          </a:p>
        </p:txBody>
      </p:sp>
      <p:sp>
        <p:nvSpPr>
          <p:cNvPr id="5" name="Tijdelijke aanduiding voor voettekst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nl-NL"/>
          </a:p>
        </p:txBody>
      </p:sp>
      <p:sp>
        <p:nvSpPr>
          <p:cNvPr id="6" name="Tijdelijke aanduiding voor dianumm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5BA22149-5319-4509-B050-CF50CC380972}" type="slidenum">
              <a:rPr lang="nl-NL" smtClean="0"/>
              <a:pPr>
                <a:defRPr/>
              </a:pPr>
              <a:t>‹#›</a:t>
            </a:fld>
            <a:endParaRPr lang="nl-NL"/>
          </a:p>
        </p:txBody>
      </p:sp>
    </p:spTree>
    <p:extLst>
      <p:ext uri="{BB962C8B-B14F-4D97-AF65-F5344CB8AC3E}">
        <p14:creationId xmlns:p14="http://schemas.microsoft.com/office/powerpoint/2010/main" val="369703589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txStyles>
    <p:titleStyle>
      <a:lvl1pPr algn="l" defTabSz="1219170" rtl="0" eaLnBrk="1" latinLnBrk="0" hangingPunct="1">
        <a:spcBef>
          <a:spcPct val="0"/>
        </a:spcBef>
        <a:buNone/>
        <a:defRPr sz="48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BEA2E98-C87E-444A-94BD-E29BFEE92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FD04300-1297-439E-A7E7-FB1F966D7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CB15B24-82AA-44FC-A239-D830496DA9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4A4A32-7D4D-4845-A12E-894231C15D6F}" type="datetimeFigureOut">
              <a:rPr lang="nl-NL" smtClean="0"/>
              <a:t>5-4-2022</a:t>
            </a:fld>
            <a:endParaRPr lang="nl-NL"/>
          </a:p>
        </p:txBody>
      </p:sp>
      <p:sp>
        <p:nvSpPr>
          <p:cNvPr id="5" name="Tijdelijke aanduiding voor voettekst 4">
            <a:extLst>
              <a:ext uri="{FF2B5EF4-FFF2-40B4-BE49-F238E27FC236}">
                <a16:creationId xmlns:a16="http://schemas.microsoft.com/office/drawing/2014/main" id="{EA7775FC-7CF1-4D9C-967F-DFE0CCB39E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ABE8534-837A-4E61-B750-D22F075DA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68DCF-FDE7-43B5-839B-C31374C06D78}" type="slidenum">
              <a:rPr lang="nl-NL" smtClean="0"/>
              <a:t>‹#›</a:t>
            </a:fld>
            <a:endParaRPr lang="nl-NL"/>
          </a:p>
        </p:txBody>
      </p:sp>
    </p:spTree>
    <p:extLst>
      <p:ext uri="{BB962C8B-B14F-4D97-AF65-F5344CB8AC3E}">
        <p14:creationId xmlns:p14="http://schemas.microsoft.com/office/powerpoint/2010/main" val="271585632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8.jpeg"/><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2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4.xml"/><Relationship Id="rId5" Type="http://schemas.openxmlformats.org/officeDocument/2006/relationships/image" Target="../media/image103.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4.xml"/><Relationship Id="rId5" Type="http://schemas.openxmlformats.org/officeDocument/2006/relationships/image" Target="../media/image107.jpeg"/><Relationship Id="rId4" Type="http://schemas.openxmlformats.org/officeDocument/2006/relationships/image" Target="../media/image10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microsoft.com/office/2018/10/relationships/comments" Target="../comments/modernComment_110_332758E4.xm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A229B73-F55F-E941-A3B2-C0FCFAA5B4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12192000" cy="8128000"/>
          </a:xfrm>
          <a:prstGeom prst="rect">
            <a:avLst/>
          </a:prstGeom>
        </p:spPr>
      </p:pic>
      <p:sp>
        <p:nvSpPr>
          <p:cNvPr id="2" name="Afgeronde rechthoek 1">
            <a:extLst>
              <a:ext uri="{FF2B5EF4-FFF2-40B4-BE49-F238E27FC236}">
                <a16:creationId xmlns:a16="http://schemas.microsoft.com/office/drawing/2014/main" id="{39377592-8526-B041-B9BD-ED1B878B09AF}"/>
              </a:ext>
            </a:extLst>
          </p:cNvPr>
          <p:cNvSpPr/>
          <p:nvPr/>
        </p:nvSpPr>
        <p:spPr>
          <a:xfrm>
            <a:off x="456407" y="2489199"/>
            <a:ext cx="7379493" cy="2235201"/>
          </a:xfrm>
          <a:prstGeom prst="roundRect">
            <a:avLst>
              <a:gd name="adj" fmla="val 3606"/>
            </a:avLst>
          </a:prstGeom>
          <a:solidFill>
            <a:srgbClr val="3B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
            <a:extLst>
              <a:ext uri="{FF2B5EF4-FFF2-40B4-BE49-F238E27FC236}">
                <a16:creationId xmlns:a16="http://schemas.microsoft.com/office/drawing/2014/main" id="{40E8B92A-9BDA-004D-ABFC-CA7CC97D2AA7}"/>
              </a:ext>
            </a:extLst>
          </p:cNvPr>
          <p:cNvSpPr txBox="1">
            <a:spLocks/>
          </p:cNvSpPr>
          <p:nvPr/>
        </p:nvSpPr>
        <p:spPr>
          <a:xfrm>
            <a:off x="693474" y="2730501"/>
            <a:ext cx="6964626" cy="2387600"/>
          </a:xfrm>
          <a:prstGeom prst="rect">
            <a:avLst/>
          </a:prstGeom>
        </p:spPr>
        <p:txBody>
          <a:bodyPr anchor="ctr">
            <a:normAutofit lnSpcReduction="10000"/>
          </a:bodyPr>
          <a:lstStyle>
            <a:lvl1pPr algn="l" defTabSz="914400" rtl="0" eaLnBrk="1" latinLnBrk="0" hangingPunct="1">
              <a:lnSpc>
                <a:spcPct val="90000"/>
              </a:lnSpc>
              <a:spcBef>
                <a:spcPct val="0"/>
              </a:spcBef>
              <a:buNone/>
              <a:defRPr sz="4400" kern="1200" baseline="0">
                <a:solidFill>
                  <a:srgbClr val="3B529E"/>
                </a:solidFill>
                <a:latin typeface="Arial Rounded MT Bold" panose="020F0704030504030204" pitchFamily="34" charset="77"/>
                <a:ea typeface="+mj-ea"/>
                <a:cs typeface="+mj-cs"/>
              </a:defRPr>
            </a:lvl1pPr>
          </a:lstStyle>
          <a:p>
            <a:r>
              <a:rPr lang="nl-NL" sz="2200">
                <a:solidFill>
                  <a:schemeClr val="bg1"/>
                </a:solidFill>
              </a:rPr>
              <a:t>6 april</a:t>
            </a:r>
            <a:br>
              <a:rPr lang="nl-NL">
                <a:solidFill>
                  <a:schemeClr val="bg1"/>
                </a:solidFill>
              </a:rPr>
            </a:br>
            <a:br>
              <a:rPr lang="nl-NL" sz="3000">
                <a:solidFill>
                  <a:schemeClr val="bg1"/>
                </a:solidFill>
              </a:rPr>
            </a:br>
            <a:r>
              <a:rPr lang="nl-NL" sz="7200" b="1">
                <a:solidFill>
                  <a:schemeClr val="bg1"/>
                </a:solidFill>
              </a:rPr>
              <a:t>Voorjaarslunch</a:t>
            </a:r>
            <a:br>
              <a:rPr lang="nl-NL">
                <a:solidFill>
                  <a:schemeClr val="bg1"/>
                </a:solidFill>
              </a:rPr>
            </a:br>
            <a:endParaRPr lang="nl-NL">
              <a:solidFill>
                <a:schemeClr val="bg1"/>
              </a:solidFill>
            </a:endParaRPr>
          </a:p>
        </p:txBody>
      </p:sp>
    </p:spTree>
    <p:extLst>
      <p:ext uri="{BB962C8B-B14F-4D97-AF65-F5344CB8AC3E}">
        <p14:creationId xmlns:p14="http://schemas.microsoft.com/office/powerpoint/2010/main" val="5922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815414" y="268385"/>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1. VERSTEDELIJKINGSDRUK VERSCHUIFT</a:t>
            </a:r>
            <a:endParaRPr lang="en-NL" sz="4267">
              <a:solidFill>
                <a:prstClr val="white"/>
              </a:solidFill>
            </a:endParaRPr>
          </a:p>
        </p:txBody>
      </p:sp>
      <p:sp>
        <p:nvSpPr>
          <p:cNvPr id="3" name="Titel 3">
            <a:extLst>
              <a:ext uri="{FF2B5EF4-FFF2-40B4-BE49-F238E27FC236}">
                <a16:creationId xmlns:a16="http://schemas.microsoft.com/office/drawing/2014/main" id="{D73BA425-A74E-40F8-9CD1-E9E38ADB1B8B}"/>
              </a:ext>
            </a:extLst>
          </p:cNvPr>
          <p:cNvSpPr>
            <a:spLocks noGrp="1"/>
          </p:cNvSpPr>
          <p:nvPr>
            <p:ph type="ctrTitle"/>
          </p:nvPr>
        </p:nvSpPr>
        <p:spPr/>
        <p:txBody>
          <a:bodyPr/>
          <a:lstStyle/>
          <a:p>
            <a:pPr>
              <a:lnSpc>
                <a:spcPts val="2000"/>
              </a:lnSpc>
            </a:pPr>
            <a:br>
              <a:rPr lang="nl-NL" sz="1867">
                <a:latin typeface="+mj-lt"/>
              </a:rPr>
            </a:br>
            <a:br>
              <a:rPr lang="nl-NL" sz="1867">
                <a:latin typeface="+mj-lt"/>
              </a:rPr>
            </a:br>
            <a:br>
              <a:rPr lang="nl-NL" sz="1867">
                <a:latin typeface="+mj-lt"/>
              </a:rPr>
            </a:br>
            <a:r>
              <a:rPr lang="nl-NL" sz="1867">
                <a:latin typeface="+mj-lt"/>
              </a:rPr>
              <a:t> </a:t>
            </a:r>
            <a:br>
              <a:rPr lang="nl-NL" sz="1867">
                <a:latin typeface="+mj-lt"/>
              </a:rPr>
            </a:br>
            <a:br>
              <a:rPr lang="nl-NL" sz="1400">
                <a:latin typeface="+mj-lt"/>
              </a:rPr>
            </a:br>
            <a:br>
              <a:rPr lang="en-NL" sz="2400">
                <a:latin typeface="Calibri" panose="020F0502020204030204" pitchFamily="34" charset="0"/>
                <a:ea typeface="Calibri" panose="020F0502020204030204" pitchFamily="34" charset="0"/>
                <a:cs typeface="Times New Roman" panose="02020603050405020304" pitchFamily="18" charset="0"/>
              </a:rPr>
            </a:br>
            <a:br>
              <a:rPr lang="nl-NL" sz="2400">
                <a:latin typeface="Calibri" panose="020F0502020204030204" pitchFamily="34" charset="0"/>
                <a:ea typeface="Calibri" panose="020F0502020204030204" pitchFamily="34" charset="0"/>
                <a:cs typeface="Times New Roman" panose="02020603050405020304" pitchFamily="18" charset="0"/>
              </a:rPr>
            </a:br>
            <a:br>
              <a:rPr lang="nl-NL" sz="1467">
                <a:latin typeface="+mj-lt"/>
              </a:rPr>
            </a:br>
            <a:br>
              <a:rPr lang="nl-NL" sz="1467">
                <a:latin typeface="+mj-lt"/>
              </a:rPr>
            </a:br>
            <a:br>
              <a:rPr lang="nl-NL" sz="1467">
                <a:latin typeface="+mj-lt"/>
              </a:rPr>
            </a:br>
            <a:br>
              <a:rPr lang="en-NL" sz="1467" kern="0">
                <a:latin typeface="+mj-lt"/>
                <a:ea typeface="Calibri" panose="020F0502020204030204" pitchFamily="34" charset="0"/>
                <a:cs typeface="Times New Roman" panose="02020603050405020304" pitchFamily="18" charset="0"/>
              </a:rPr>
            </a:br>
            <a:endParaRPr lang="nl-NL" sz="1467">
              <a:latin typeface="+mj-lt"/>
            </a:endParaRPr>
          </a:p>
        </p:txBody>
      </p:sp>
      <p:pic>
        <p:nvPicPr>
          <p:cNvPr id="4" name="Afbeelding 3">
            <a:extLst>
              <a:ext uri="{FF2B5EF4-FFF2-40B4-BE49-F238E27FC236}">
                <a16:creationId xmlns:a16="http://schemas.microsoft.com/office/drawing/2014/main" id="{C659544A-C1AC-4780-A980-BBB13D323745}"/>
              </a:ext>
            </a:extLst>
          </p:cNvPr>
          <p:cNvPicPr/>
          <p:nvPr/>
        </p:nvPicPr>
        <p:blipFill>
          <a:blip r:embed="rId3" cstate="screen">
            <a:extLst>
              <a:ext uri="{28A0092B-C50C-407E-A947-70E740481C1C}">
                <a14:useLocalDpi xmlns:a14="http://schemas.microsoft.com/office/drawing/2010/main"/>
              </a:ext>
            </a:extLst>
          </a:blip>
          <a:stretch>
            <a:fillRect/>
          </a:stretch>
        </p:blipFill>
        <p:spPr>
          <a:xfrm>
            <a:off x="1964180" y="1269911"/>
            <a:ext cx="2797387" cy="2495127"/>
          </a:xfrm>
          <a:prstGeom prst="rect">
            <a:avLst/>
          </a:prstGeom>
        </p:spPr>
      </p:pic>
      <p:pic>
        <p:nvPicPr>
          <p:cNvPr id="5" name="Afbeelding 4">
            <a:extLst>
              <a:ext uri="{FF2B5EF4-FFF2-40B4-BE49-F238E27FC236}">
                <a16:creationId xmlns:a16="http://schemas.microsoft.com/office/drawing/2014/main" id="{400E5909-A4A9-4EC5-8067-C41B1312D7AD}"/>
              </a:ext>
            </a:extLst>
          </p:cNvPr>
          <p:cNvPicPr/>
          <p:nvPr/>
        </p:nvPicPr>
        <p:blipFill>
          <a:blip r:embed="rId4">
            <a:extLst>
              <a:ext uri="{28A0092B-C50C-407E-A947-70E740481C1C}">
                <a14:useLocalDpi xmlns:a14="http://schemas.microsoft.com/office/drawing/2010/main"/>
              </a:ext>
            </a:extLst>
          </a:blip>
          <a:stretch>
            <a:fillRect/>
          </a:stretch>
        </p:blipFill>
        <p:spPr>
          <a:xfrm>
            <a:off x="4924893" y="1284304"/>
            <a:ext cx="2798233" cy="2480733"/>
          </a:xfrm>
          <a:prstGeom prst="rect">
            <a:avLst/>
          </a:prstGeom>
        </p:spPr>
      </p:pic>
      <p:pic>
        <p:nvPicPr>
          <p:cNvPr id="6" name="Afbeelding 5">
            <a:extLst>
              <a:ext uri="{FF2B5EF4-FFF2-40B4-BE49-F238E27FC236}">
                <a16:creationId xmlns:a16="http://schemas.microsoft.com/office/drawing/2014/main" id="{862BAA89-09A4-4849-9FD5-1E806F69BF26}"/>
              </a:ext>
            </a:extLst>
          </p:cNvPr>
          <p:cNvPicPr/>
          <p:nvPr/>
        </p:nvPicPr>
        <p:blipFill>
          <a:blip r:embed="rId5">
            <a:extLst>
              <a:ext uri="{28A0092B-C50C-407E-A947-70E740481C1C}">
                <a14:useLocalDpi xmlns:a14="http://schemas.microsoft.com/office/drawing/2010/main"/>
              </a:ext>
            </a:extLst>
          </a:blip>
          <a:stretch>
            <a:fillRect/>
          </a:stretch>
        </p:blipFill>
        <p:spPr>
          <a:xfrm>
            <a:off x="1964180" y="3909054"/>
            <a:ext cx="2792307" cy="2535767"/>
          </a:xfrm>
          <a:prstGeom prst="rect">
            <a:avLst/>
          </a:prstGeom>
        </p:spPr>
      </p:pic>
      <p:pic>
        <p:nvPicPr>
          <p:cNvPr id="7" name="Afbeelding 6">
            <a:extLst>
              <a:ext uri="{FF2B5EF4-FFF2-40B4-BE49-F238E27FC236}">
                <a16:creationId xmlns:a16="http://schemas.microsoft.com/office/drawing/2014/main" id="{DE7830BF-1737-4746-A3E3-8BE20D04AB34}"/>
              </a:ext>
            </a:extLst>
          </p:cNvPr>
          <p:cNvPicPr/>
          <p:nvPr/>
        </p:nvPicPr>
        <p:blipFill>
          <a:blip r:embed="rId6">
            <a:extLst>
              <a:ext uri="{28A0092B-C50C-407E-A947-70E740481C1C}">
                <a14:useLocalDpi xmlns:a14="http://schemas.microsoft.com/office/drawing/2010/main"/>
              </a:ext>
            </a:extLst>
          </a:blip>
          <a:stretch>
            <a:fillRect/>
          </a:stretch>
        </p:blipFill>
        <p:spPr>
          <a:xfrm>
            <a:off x="4938439" y="3877303"/>
            <a:ext cx="2784687" cy="2543387"/>
          </a:xfrm>
          <a:prstGeom prst="rect">
            <a:avLst/>
          </a:prstGeom>
        </p:spPr>
      </p:pic>
      <p:sp>
        <p:nvSpPr>
          <p:cNvPr id="2" name="Tekstvak 1">
            <a:extLst>
              <a:ext uri="{FF2B5EF4-FFF2-40B4-BE49-F238E27FC236}">
                <a16:creationId xmlns:a16="http://schemas.microsoft.com/office/drawing/2014/main" id="{738B69D3-95B8-481C-A9A1-7642CFECE242}"/>
              </a:ext>
            </a:extLst>
          </p:cNvPr>
          <p:cNvSpPr txBox="1"/>
          <p:nvPr/>
        </p:nvSpPr>
        <p:spPr>
          <a:xfrm>
            <a:off x="1872169" y="6427433"/>
            <a:ext cx="2976329" cy="256545"/>
          </a:xfrm>
          <a:prstGeom prst="rect">
            <a:avLst/>
          </a:prstGeom>
          <a:noFill/>
        </p:spPr>
        <p:txBody>
          <a:bodyPr wrap="square" rtlCol="0">
            <a:spAutoFit/>
          </a:bodyPr>
          <a:lstStyle/>
          <a:p>
            <a:pPr defTabSz="1219170" fontAlgn="base">
              <a:spcBef>
                <a:spcPct val="0"/>
              </a:spcBef>
              <a:spcAft>
                <a:spcPct val="0"/>
              </a:spcAft>
            </a:pPr>
            <a:r>
              <a:rPr lang="nl-NL" sz="1067">
                <a:solidFill>
                  <a:prstClr val="white"/>
                </a:solidFill>
                <a:latin typeface="Cachet Pro Medium"/>
                <a:cs typeface="Arial" charset="0"/>
              </a:rPr>
              <a:t>Bron: Companen, 2021</a:t>
            </a:r>
            <a:endParaRPr lang="en-NL" sz="1067">
              <a:solidFill>
                <a:prstClr val="white"/>
              </a:solidFill>
              <a:latin typeface="Cachet Pro Medium"/>
              <a:cs typeface="Arial" charset="0"/>
            </a:endParaRPr>
          </a:p>
        </p:txBody>
      </p:sp>
    </p:spTree>
    <p:extLst>
      <p:ext uri="{BB962C8B-B14F-4D97-AF65-F5344CB8AC3E}">
        <p14:creationId xmlns:p14="http://schemas.microsoft.com/office/powerpoint/2010/main" val="297997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239349" y="427358"/>
            <a:ext cx="11617291" cy="818519"/>
          </a:xfrm>
          <a:prstGeom prst="rect">
            <a:avLst/>
          </a:prstGeom>
          <a:noFill/>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3733">
                <a:solidFill>
                  <a:prstClr val="white"/>
                </a:solidFill>
              </a:rPr>
              <a:t>2. TOENAME HUISHOUDENS + DUBBELE VERGRIJZING</a:t>
            </a:r>
            <a:endParaRPr lang="en-NL" sz="3733">
              <a:solidFill>
                <a:prstClr val="white"/>
              </a:solidFill>
            </a:endParaRPr>
          </a:p>
        </p:txBody>
      </p:sp>
      <p:sp>
        <p:nvSpPr>
          <p:cNvPr id="3" name="Titel 3">
            <a:extLst>
              <a:ext uri="{FF2B5EF4-FFF2-40B4-BE49-F238E27FC236}">
                <a16:creationId xmlns:a16="http://schemas.microsoft.com/office/drawing/2014/main" id="{D73BA425-A74E-40F8-9CD1-E9E38ADB1B8B}"/>
              </a:ext>
            </a:extLst>
          </p:cNvPr>
          <p:cNvSpPr>
            <a:spLocks noGrp="1"/>
          </p:cNvSpPr>
          <p:nvPr>
            <p:ph type="ctrTitle"/>
          </p:nvPr>
        </p:nvSpPr>
        <p:spPr/>
        <p:txBody>
          <a:bodyPr/>
          <a:lstStyle/>
          <a:p>
            <a:pPr>
              <a:lnSpc>
                <a:spcPts val="2000"/>
              </a:lnSpc>
            </a:pPr>
            <a:br>
              <a:rPr lang="nl-NL" sz="1867">
                <a:latin typeface="+mj-lt"/>
              </a:rPr>
            </a:br>
            <a:br>
              <a:rPr lang="nl-NL" sz="1867">
                <a:latin typeface="+mj-lt"/>
              </a:rPr>
            </a:br>
            <a:br>
              <a:rPr lang="nl-NL" sz="1867">
                <a:latin typeface="+mj-lt"/>
              </a:rPr>
            </a:br>
            <a:r>
              <a:rPr lang="nl-NL" sz="1867">
                <a:latin typeface="+mj-lt"/>
              </a:rPr>
              <a:t> </a:t>
            </a:r>
            <a:br>
              <a:rPr lang="nl-NL" sz="1867">
                <a:latin typeface="+mj-lt"/>
              </a:rPr>
            </a:br>
            <a:br>
              <a:rPr lang="nl-NL" sz="1400">
                <a:latin typeface="+mj-lt"/>
              </a:rPr>
            </a:br>
            <a:br>
              <a:rPr lang="en-NL" sz="2400">
                <a:latin typeface="Calibri" panose="020F0502020204030204" pitchFamily="34" charset="0"/>
                <a:ea typeface="Calibri" panose="020F0502020204030204" pitchFamily="34" charset="0"/>
                <a:cs typeface="Times New Roman" panose="02020603050405020304" pitchFamily="18" charset="0"/>
              </a:rPr>
            </a:br>
            <a:br>
              <a:rPr lang="nl-NL" sz="2400">
                <a:latin typeface="Calibri" panose="020F0502020204030204" pitchFamily="34" charset="0"/>
                <a:ea typeface="Calibri" panose="020F0502020204030204" pitchFamily="34" charset="0"/>
                <a:cs typeface="Times New Roman" panose="02020603050405020304" pitchFamily="18" charset="0"/>
              </a:rPr>
            </a:br>
            <a:br>
              <a:rPr lang="nl-NL" sz="1467">
                <a:latin typeface="+mj-lt"/>
              </a:rPr>
            </a:br>
            <a:br>
              <a:rPr lang="nl-NL" sz="1467">
                <a:latin typeface="+mj-lt"/>
              </a:rPr>
            </a:br>
            <a:br>
              <a:rPr lang="nl-NL" sz="1467">
                <a:latin typeface="+mj-lt"/>
              </a:rPr>
            </a:br>
            <a:br>
              <a:rPr lang="en-NL" sz="1467" kern="0">
                <a:latin typeface="+mj-lt"/>
                <a:ea typeface="Calibri" panose="020F0502020204030204" pitchFamily="34" charset="0"/>
                <a:cs typeface="Times New Roman" panose="02020603050405020304" pitchFamily="18" charset="0"/>
              </a:rPr>
            </a:br>
            <a:endParaRPr lang="nl-NL" sz="1467">
              <a:latin typeface="+mj-lt"/>
            </a:endParaRPr>
          </a:p>
        </p:txBody>
      </p:sp>
      <p:sp>
        <p:nvSpPr>
          <p:cNvPr id="2" name="Ondertitel 1">
            <a:extLst>
              <a:ext uri="{FF2B5EF4-FFF2-40B4-BE49-F238E27FC236}">
                <a16:creationId xmlns:a16="http://schemas.microsoft.com/office/drawing/2014/main" id="{90618F60-4419-48FB-BF5A-DB17FDA8E0DB}"/>
              </a:ext>
            </a:extLst>
          </p:cNvPr>
          <p:cNvSpPr>
            <a:spLocks noGrp="1"/>
          </p:cNvSpPr>
          <p:nvPr>
            <p:ph type="subTitle" idx="1"/>
          </p:nvPr>
        </p:nvSpPr>
        <p:spPr/>
        <p:txBody>
          <a:bodyPr/>
          <a:lstStyle/>
          <a:p>
            <a:endParaRPr lang="en-NL"/>
          </a:p>
        </p:txBody>
      </p:sp>
      <p:pic>
        <p:nvPicPr>
          <p:cNvPr id="4" name="Afbeelding 3">
            <a:extLst>
              <a:ext uri="{FF2B5EF4-FFF2-40B4-BE49-F238E27FC236}">
                <a16:creationId xmlns:a16="http://schemas.microsoft.com/office/drawing/2014/main" id="{0E40AA39-3B55-4C41-A242-5DC75978CA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2461749"/>
            <a:ext cx="4888141" cy="1934503"/>
          </a:xfrm>
          <a:prstGeom prst="rect">
            <a:avLst/>
          </a:prstGeom>
        </p:spPr>
      </p:pic>
      <p:pic>
        <p:nvPicPr>
          <p:cNvPr id="9" name="Afbeelding 8">
            <a:extLst>
              <a:ext uri="{FF2B5EF4-FFF2-40B4-BE49-F238E27FC236}">
                <a16:creationId xmlns:a16="http://schemas.microsoft.com/office/drawing/2014/main" id="{A383254B-2FDA-4C80-A6A5-0766D2B0B1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372" y="1683599"/>
            <a:ext cx="5433065" cy="3649805"/>
          </a:xfrm>
          <a:prstGeom prst="rect">
            <a:avLst/>
          </a:prstGeom>
        </p:spPr>
      </p:pic>
    </p:spTree>
    <p:extLst>
      <p:ext uri="{BB962C8B-B14F-4D97-AF65-F5344CB8AC3E}">
        <p14:creationId xmlns:p14="http://schemas.microsoft.com/office/powerpoint/2010/main" val="4218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239349" y="260649"/>
            <a:ext cx="4992555" cy="3235636"/>
          </a:xfrm>
          <a:prstGeom prst="rect">
            <a:avLst/>
          </a:prstGeom>
          <a:noFill/>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3733">
                <a:solidFill>
                  <a:prstClr val="white"/>
                </a:solidFill>
              </a:rPr>
              <a:t>3. DROGE VOETEN EN KOELE KOPPEN OP DE VELUWE</a:t>
            </a:r>
          </a:p>
          <a:p>
            <a:pPr defTabSz="1219170"/>
            <a:endParaRPr lang="nl-NL" sz="3733">
              <a:solidFill>
                <a:prstClr val="white"/>
              </a:solidFill>
            </a:endParaRPr>
          </a:p>
          <a:p>
            <a:pPr defTabSz="1219170"/>
            <a:r>
              <a:rPr lang="nl-NL" sz="2133">
                <a:solidFill>
                  <a:prstClr val="white"/>
                </a:solidFill>
              </a:rPr>
              <a:t>Klimaatadaptatie – </a:t>
            </a:r>
            <a:r>
              <a:rPr lang="nl-NL" sz="2133" err="1">
                <a:solidFill>
                  <a:prstClr val="white"/>
                </a:solidFill>
              </a:rPr>
              <a:t>ecowoningen</a:t>
            </a:r>
            <a:endParaRPr lang="nl-NL" sz="2133">
              <a:solidFill>
                <a:prstClr val="white"/>
              </a:solidFill>
            </a:endParaRPr>
          </a:p>
          <a:p>
            <a:pPr defTabSz="1219170"/>
            <a:endParaRPr lang="nl-NL" sz="2133">
              <a:solidFill>
                <a:prstClr val="white"/>
              </a:solidFill>
            </a:endParaRPr>
          </a:p>
          <a:p>
            <a:pPr defTabSz="1219170"/>
            <a:r>
              <a:rPr lang="nl-NL" sz="2133">
                <a:solidFill>
                  <a:prstClr val="white"/>
                </a:solidFill>
              </a:rPr>
              <a:t>Verhuisbewegingen van west naar oost?</a:t>
            </a:r>
          </a:p>
          <a:p>
            <a:pPr defTabSz="1219170"/>
            <a:endParaRPr lang="nl-NL" sz="2133">
              <a:solidFill>
                <a:prstClr val="white"/>
              </a:solidFill>
            </a:endParaRPr>
          </a:p>
          <a:p>
            <a:pPr defTabSz="1219170"/>
            <a:r>
              <a:rPr lang="nl-NL" sz="2133">
                <a:solidFill>
                  <a:prstClr val="white"/>
                </a:solidFill>
              </a:rPr>
              <a:t>Verhuisbeweging van Afrika naar Europa?</a:t>
            </a:r>
            <a:endParaRPr lang="en-NL" sz="2133">
              <a:solidFill>
                <a:prstClr val="white"/>
              </a:solidFill>
            </a:endParaRPr>
          </a:p>
        </p:txBody>
      </p:sp>
      <p:pic>
        <p:nvPicPr>
          <p:cNvPr id="4" name="Afbeelding 3">
            <a:extLst>
              <a:ext uri="{FF2B5EF4-FFF2-40B4-BE49-F238E27FC236}">
                <a16:creationId xmlns:a16="http://schemas.microsoft.com/office/drawing/2014/main" id="{E3BF0A8C-44DE-4FBC-8490-48A0D9089539}"/>
              </a:ext>
            </a:extLst>
          </p:cNvPr>
          <p:cNvPicPr>
            <a:picLocks noChangeAspect="1"/>
          </p:cNvPicPr>
          <p:nvPr/>
        </p:nvPicPr>
        <p:blipFill>
          <a:blip r:embed="rId3"/>
          <a:stretch>
            <a:fillRect/>
          </a:stretch>
        </p:blipFill>
        <p:spPr>
          <a:xfrm>
            <a:off x="5327915" y="0"/>
            <a:ext cx="5646215" cy="6858000"/>
          </a:xfrm>
          <a:prstGeom prst="rect">
            <a:avLst/>
          </a:prstGeom>
        </p:spPr>
      </p:pic>
      <p:sp>
        <p:nvSpPr>
          <p:cNvPr id="6" name="Tekstvak 5">
            <a:extLst>
              <a:ext uri="{FF2B5EF4-FFF2-40B4-BE49-F238E27FC236}">
                <a16:creationId xmlns:a16="http://schemas.microsoft.com/office/drawing/2014/main" id="{0FD93C55-EA4E-48DF-994C-033EB6475F48}"/>
              </a:ext>
            </a:extLst>
          </p:cNvPr>
          <p:cNvSpPr txBox="1"/>
          <p:nvPr/>
        </p:nvSpPr>
        <p:spPr>
          <a:xfrm>
            <a:off x="5327916" y="6501342"/>
            <a:ext cx="2976329" cy="256545"/>
          </a:xfrm>
          <a:prstGeom prst="rect">
            <a:avLst/>
          </a:prstGeom>
          <a:noFill/>
        </p:spPr>
        <p:txBody>
          <a:bodyPr wrap="square" rtlCol="0">
            <a:spAutoFit/>
          </a:bodyPr>
          <a:lstStyle/>
          <a:p>
            <a:pPr defTabSz="1219170" fontAlgn="base">
              <a:spcBef>
                <a:spcPct val="0"/>
              </a:spcBef>
              <a:spcAft>
                <a:spcPct val="0"/>
              </a:spcAft>
            </a:pPr>
            <a:r>
              <a:rPr lang="nl-NL" sz="1067">
                <a:solidFill>
                  <a:prstClr val="black"/>
                </a:solidFill>
                <a:latin typeface="Cachet Pro Medium"/>
                <a:cs typeface="Arial" charset="0"/>
              </a:rPr>
              <a:t>Bron: </a:t>
            </a:r>
            <a:r>
              <a:rPr lang="nl-NL" sz="1067" err="1">
                <a:solidFill>
                  <a:prstClr val="black"/>
                </a:solidFill>
                <a:latin typeface="Cachet Pro Medium"/>
                <a:cs typeface="Arial" charset="0"/>
              </a:rPr>
              <a:t>Klimaateffectatlas</a:t>
            </a:r>
            <a:r>
              <a:rPr lang="nl-NL" sz="1067">
                <a:solidFill>
                  <a:prstClr val="black"/>
                </a:solidFill>
                <a:latin typeface="Cachet Pro Medium"/>
                <a:cs typeface="Arial" charset="0"/>
              </a:rPr>
              <a:t>, 2022</a:t>
            </a:r>
            <a:endParaRPr lang="en-NL" sz="1067">
              <a:solidFill>
                <a:prstClr val="black"/>
              </a:solidFill>
              <a:latin typeface="Cachet Pro Medium"/>
              <a:cs typeface="Arial" charset="0"/>
            </a:endParaRPr>
          </a:p>
        </p:txBody>
      </p:sp>
      <p:pic>
        <p:nvPicPr>
          <p:cNvPr id="7" name="Afbeelding 6">
            <a:extLst>
              <a:ext uri="{FF2B5EF4-FFF2-40B4-BE49-F238E27FC236}">
                <a16:creationId xmlns:a16="http://schemas.microsoft.com/office/drawing/2014/main" id="{8174A4E9-9726-4D2E-8DBE-294EF07C407D}"/>
              </a:ext>
            </a:extLst>
          </p:cNvPr>
          <p:cNvPicPr>
            <a:picLocks noChangeAspect="1"/>
          </p:cNvPicPr>
          <p:nvPr/>
        </p:nvPicPr>
        <p:blipFill>
          <a:blip r:embed="rId4"/>
          <a:stretch>
            <a:fillRect/>
          </a:stretch>
        </p:blipFill>
        <p:spPr>
          <a:xfrm>
            <a:off x="9735753" y="4559515"/>
            <a:ext cx="2321561" cy="1269752"/>
          </a:xfrm>
          <a:prstGeom prst="rect">
            <a:avLst/>
          </a:prstGeom>
        </p:spPr>
      </p:pic>
    </p:spTree>
    <p:extLst>
      <p:ext uri="{BB962C8B-B14F-4D97-AF65-F5344CB8AC3E}">
        <p14:creationId xmlns:p14="http://schemas.microsoft.com/office/powerpoint/2010/main" val="162948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527382" y="548681"/>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4. MEER DIVERSITEIT IN WOONWENSEN</a:t>
            </a:r>
            <a:endParaRPr lang="en-NL" sz="4267">
              <a:solidFill>
                <a:prstClr val="white"/>
              </a:solidFill>
            </a:endParaRPr>
          </a:p>
        </p:txBody>
      </p:sp>
      <p:pic>
        <p:nvPicPr>
          <p:cNvPr id="4" name="Afbeelding 3">
            <a:extLst>
              <a:ext uri="{FF2B5EF4-FFF2-40B4-BE49-F238E27FC236}">
                <a16:creationId xmlns:a16="http://schemas.microsoft.com/office/drawing/2014/main" id="{B69946FC-0A6B-41F2-92AE-D9351460E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7861" y="1612035"/>
            <a:ext cx="5039883" cy="3633931"/>
          </a:xfrm>
          <a:prstGeom prst="rect">
            <a:avLst/>
          </a:prstGeom>
        </p:spPr>
      </p:pic>
      <p:pic>
        <p:nvPicPr>
          <p:cNvPr id="11" name="Afbeelding 10">
            <a:extLst>
              <a:ext uri="{FF2B5EF4-FFF2-40B4-BE49-F238E27FC236}">
                <a16:creationId xmlns:a16="http://schemas.microsoft.com/office/drawing/2014/main" id="{CB1D3DCF-7BFA-4115-BE62-3E67CC54B3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12225" y="5346304"/>
            <a:ext cx="1585745" cy="420616"/>
          </a:xfrm>
          <a:prstGeom prst="rect">
            <a:avLst/>
          </a:prstGeom>
        </p:spPr>
      </p:pic>
      <p:pic>
        <p:nvPicPr>
          <p:cNvPr id="13" name="Afbeelding 12">
            <a:extLst>
              <a:ext uri="{FF2B5EF4-FFF2-40B4-BE49-F238E27FC236}">
                <a16:creationId xmlns:a16="http://schemas.microsoft.com/office/drawing/2014/main" id="{C9568B9D-823D-494B-9E4E-7DBC7BD5B0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392" y="5281824"/>
            <a:ext cx="5664629" cy="1027496"/>
          </a:xfrm>
          <a:prstGeom prst="rect">
            <a:avLst/>
          </a:prstGeom>
        </p:spPr>
      </p:pic>
      <p:pic>
        <p:nvPicPr>
          <p:cNvPr id="6" name="Picture 2" descr="Geschiedenis groep 5 | Verzuiling | Junior Einstein">
            <a:extLst>
              <a:ext uri="{FF2B5EF4-FFF2-40B4-BE49-F238E27FC236}">
                <a16:creationId xmlns:a16="http://schemas.microsoft.com/office/drawing/2014/main" id="{4EE529FB-DDB3-472E-8BC4-8BD8EA2BCCF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683" y="1508787"/>
            <a:ext cx="4595120"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8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435642" y="356659"/>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3467">
                <a:solidFill>
                  <a:prstClr val="white"/>
                </a:solidFill>
              </a:rPr>
              <a:t>DE TRADITIONELE WOONCA</a:t>
            </a:r>
            <a:r>
              <a:rPr lang="nl-NL" sz="3467">
                <a:solidFill>
                  <a:prstClr val="white"/>
                </a:solidFill>
                <a:latin typeface="Cachet Pro Medium"/>
              </a:rPr>
              <a:t>RRIÈR</a:t>
            </a:r>
            <a:r>
              <a:rPr lang="nl-NL" sz="3467">
                <a:solidFill>
                  <a:prstClr val="white"/>
                </a:solidFill>
              </a:rPr>
              <a:t>E BESTAAT NIET MEER</a:t>
            </a:r>
            <a:endParaRPr lang="en-NL" sz="3467">
              <a:solidFill>
                <a:prstClr val="white"/>
              </a:solidFill>
            </a:endParaRPr>
          </a:p>
        </p:txBody>
      </p:sp>
      <p:sp>
        <p:nvSpPr>
          <p:cNvPr id="9" name="Tekstvak 8">
            <a:extLst>
              <a:ext uri="{FF2B5EF4-FFF2-40B4-BE49-F238E27FC236}">
                <a16:creationId xmlns:a16="http://schemas.microsoft.com/office/drawing/2014/main" id="{5649A538-8913-4E3B-96A5-6C84F9F9245E}"/>
              </a:ext>
            </a:extLst>
          </p:cNvPr>
          <p:cNvSpPr txBox="1"/>
          <p:nvPr/>
        </p:nvSpPr>
        <p:spPr>
          <a:xfrm>
            <a:off x="435642" y="1412777"/>
            <a:ext cx="4700252" cy="5370573"/>
          </a:xfrm>
          <a:prstGeom prst="rect">
            <a:avLst/>
          </a:prstGeom>
          <a:noFill/>
        </p:spPr>
        <p:txBody>
          <a:bodyPr wrap="square" lIns="91440" tIns="45720" rIns="91440" bIns="45720" anchor="t">
            <a:spAutoFit/>
          </a:bodyPr>
          <a:lstStyle/>
          <a:p>
            <a:pPr marL="380365" indent="-380365"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Van: Starten in een appartement &gt; verhuizen naar rijwoning &gt; uiteindelijk tweekapper of vrijstaand huis. </a:t>
            </a:r>
            <a:endParaRPr lang="nl-NL"/>
          </a:p>
          <a:p>
            <a:pPr marL="380365" indent="-380365" defTabSz="1219170" fontAlgn="base">
              <a:lnSpc>
                <a:spcPct val="107000"/>
              </a:lnSpc>
              <a:spcBef>
                <a:spcPct val="0"/>
              </a:spcBef>
              <a:spcAft>
                <a:spcPts val="1067"/>
              </a:spcAft>
              <a:buFont typeface="Arial" panose="020B0604020202020204" pitchFamily="34" charset="0"/>
              <a:buChar char="•"/>
            </a:pPr>
            <a:r>
              <a:rPr lang="nl-NL" sz="1850">
                <a:solidFill>
                  <a:schemeClr val="bg1"/>
                </a:solidFill>
                <a:latin typeface="Cachet Pro Medium"/>
                <a:ea typeface="Calibri" panose="020F0502020204030204" pitchFamily="34" charset="0"/>
                <a:cs typeface="Arial"/>
              </a:rPr>
              <a:t>Naar: veel meer diverse </a:t>
            </a:r>
            <a:r>
              <a:rPr lang="nl-NL" sz="1850" err="1">
                <a:solidFill>
                  <a:schemeClr val="bg1"/>
                </a:solidFill>
                <a:latin typeface="Cachet Pro Medium"/>
                <a:ea typeface="Calibri" panose="020F0502020204030204" pitchFamily="34" charset="0"/>
                <a:cs typeface="Arial"/>
              </a:rPr>
              <a:t>wooncarrier</a:t>
            </a:r>
            <a:r>
              <a:rPr lang="nl-NL" sz="1850" err="1">
                <a:solidFill>
                  <a:schemeClr val="bg1"/>
                </a:solidFill>
                <a:latin typeface="DDG_ProximaNova"/>
                <a:ea typeface="Calibri" panose="020F0502020204030204" pitchFamily="34" charset="0"/>
                <a:cs typeface="Arial"/>
              </a:rPr>
              <a:t>è</a:t>
            </a:r>
            <a:r>
              <a:rPr lang="nl-NL" sz="1850" err="1">
                <a:solidFill>
                  <a:schemeClr val="bg1"/>
                </a:solidFill>
                <a:latin typeface="Cachet Pro Medium"/>
                <a:cs typeface="Arial"/>
              </a:rPr>
              <a:t>s</a:t>
            </a:r>
            <a:r>
              <a:rPr lang="nl-NL" sz="1850">
                <a:solidFill>
                  <a:schemeClr val="bg1"/>
                </a:solidFill>
                <a:latin typeface="Cachet Pro Medium"/>
                <a:ea typeface="Calibri" panose="020F0502020204030204" pitchFamily="34" charset="0"/>
                <a:cs typeface="Arial"/>
              </a:rPr>
              <a:t>. </a:t>
            </a:r>
            <a:endParaRPr lang="nl-NL" sz="1850">
              <a:solidFill>
                <a:schemeClr val="bg1"/>
              </a:solidFill>
              <a:latin typeface="Cachet Pro Medium"/>
              <a:ea typeface="Calibri" panose="020F0502020204030204" pitchFamily="34" charset="0"/>
              <a:cs typeface="Arial" panose="020B0604020202020204" pitchFamily="34" charset="0"/>
            </a:endParaRPr>
          </a:p>
          <a:p>
            <a:pPr marL="380365" indent="-380365"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Eerste stap volgt steeds later omdat starters langer noodgedwongen thuis of op kamers wonen</a:t>
            </a:r>
          </a:p>
          <a:p>
            <a:pPr marL="380365" indent="-380365"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Flexibilisering: o.a. van arbeidscontracten. Flexibel wonen? </a:t>
            </a:r>
          </a:p>
          <a:p>
            <a:pPr marL="380365" indent="-380365"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Deeleconomie: meer gebruik i.p.v. bezit </a:t>
            </a:r>
          </a:p>
          <a:p>
            <a:pPr marL="380365" indent="-380365"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Dé wooncarri</a:t>
            </a:r>
            <a:r>
              <a:rPr lang="nl-NL" sz="1867">
                <a:solidFill>
                  <a:prstClr val="white"/>
                </a:solidFill>
                <a:latin typeface="DDG_ProximaNova"/>
                <a:cs typeface="Arial" charset="0"/>
              </a:rPr>
              <a:t>ère</a:t>
            </a:r>
            <a:r>
              <a:rPr lang="nl-NL" sz="1867">
                <a:solidFill>
                  <a:prstClr val="white"/>
                </a:solidFill>
                <a:latin typeface="Cachet Pro Medium"/>
                <a:ea typeface="Calibri" panose="020F0502020204030204" pitchFamily="34" charset="0"/>
                <a:cs typeface="Arial" panose="020B0604020202020204" pitchFamily="34" charset="0"/>
              </a:rPr>
              <a:t> bestaat niet: alle tinten groen en grijs. </a:t>
            </a:r>
          </a:p>
          <a:p>
            <a:pPr defTabSz="1219170" fontAlgn="base">
              <a:lnSpc>
                <a:spcPct val="107000"/>
              </a:lnSpc>
              <a:spcBef>
                <a:spcPct val="0"/>
              </a:spcBef>
              <a:spcAft>
                <a:spcPts val="1067"/>
              </a:spcAft>
            </a:pPr>
            <a:endParaRPr lang="nl-NL" sz="1867" i="1">
              <a:solidFill>
                <a:prstClr val="white"/>
              </a:solidFill>
              <a:latin typeface="Cachet Pro Medium"/>
              <a:ea typeface="Calibri" panose="020F0502020204030204" pitchFamily="34" charset="0"/>
              <a:cs typeface="Arial" panose="020B0604020202020204" pitchFamily="34" charset="0"/>
            </a:endParaRPr>
          </a:p>
          <a:p>
            <a:pPr marL="380365" indent="-380365" defTabSz="1219170" fontAlgn="base">
              <a:lnSpc>
                <a:spcPct val="107000"/>
              </a:lnSpc>
              <a:spcBef>
                <a:spcPct val="0"/>
              </a:spcBef>
              <a:spcAft>
                <a:spcPts val="1067"/>
              </a:spcAft>
              <a:buFont typeface="Arial" panose="020B0604020202020204" pitchFamily="34" charset="0"/>
              <a:buChar char="•"/>
            </a:pPr>
            <a:endParaRPr lang="en-NL" sz="1867">
              <a:solidFill>
                <a:prstClr val="white"/>
              </a:solidFill>
              <a:latin typeface="Cachet Pro Medium"/>
              <a:ea typeface="Calibri" panose="020F0502020204030204" pitchFamily="34" charset="0"/>
              <a:cs typeface="Arial" panose="020B0604020202020204" pitchFamily="34" charset="0"/>
            </a:endParaRPr>
          </a:p>
        </p:txBody>
      </p:sp>
      <p:pic>
        <p:nvPicPr>
          <p:cNvPr id="5" name="Afbeelding 4" descr="Afbeelding met lucht, boom, buiten, sport&#10;&#10;Automatisch gegenereerde beschrijving">
            <a:extLst>
              <a:ext uri="{FF2B5EF4-FFF2-40B4-BE49-F238E27FC236}">
                <a16:creationId xmlns:a16="http://schemas.microsoft.com/office/drawing/2014/main" id="{B546D39B-E180-4122-A83B-7AE8BF32C3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3925" y="2124936"/>
            <a:ext cx="5472608" cy="2736304"/>
          </a:xfrm>
          <a:prstGeom prst="rect">
            <a:avLst/>
          </a:prstGeom>
        </p:spPr>
      </p:pic>
    </p:spTree>
    <p:extLst>
      <p:ext uri="{BB962C8B-B14F-4D97-AF65-F5344CB8AC3E}">
        <p14:creationId xmlns:p14="http://schemas.microsoft.com/office/powerpoint/2010/main" val="305998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431371" y="546878"/>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5. AFNAME BEROEPSBEVOLKING</a:t>
            </a:r>
            <a:endParaRPr lang="en-NL" sz="4267">
              <a:solidFill>
                <a:prstClr val="white"/>
              </a:solidFill>
            </a:endParaRPr>
          </a:p>
        </p:txBody>
      </p:sp>
      <p:pic>
        <p:nvPicPr>
          <p:cNvPr id="6" name="Afbeelding 9">
            <a:extLst>
              <a:ext uri="{FF2B5EF4-FFF2-40B4-BE49-F238E27FC236}">
                <a16:creationId xmlns:a16="http://schemas.microsoft.com/office/drawing/2014/main" id="{C432CBB2-E43C-4A14-B02D-6BC513628416}"/>
              </a:ext>
            </a:extLst>
          </p:cNvPr>
          <p:cNvPicPr>
            <a:picLocks noChangeAspect="1"/>
          </p:cNvPicPr>
          <p:nvPr/>
        </p:nvPicPr>
        <p:blipFill>
          <a:blip r:embed="rId3"/>
          <a:stretch>
            <a:fillRect/>
          </a:stretch>
        </p:blipFill>
        <p:spPr>
          <a:xfrm>
            <a:off x="2063552" y="2046840"/>
            <a:ext cx="6336704" cy="4392505"/>
          </a:xfrm>
          <a:prstGeom prst="rect">
            <a:avLst/>
          </a:prstGeom>
        </p:spPr>
      </p:pic>
      <p:sp>
        <p:nvSpPr>
          <p:cNvPr id="7" name="Tekstvak 6">
            <a:extLst>
              <a:ext uri="{FF2B5EF4-FFF2-40B4-BE49-F238E27FC236}">
                <a16:creationId xmlns:a16="http://schemas.microsoft.com/office/drawing/2014/main" id="{A99FA3EE-3FBF-44FC-AF6C-365477811D00}"/>
              </a:ext>
            </a:extLst>
          </p:cNvPr>
          <p:cNvSpPr txBox="1"/>
          <p:nvPr/>
        </p:nvSpPr>
        <p:spPr>
          <a:xfrm>
            <a:off x="1967542" y="6311123"/>
            <a:ext cx="2976329" cy="256545"/>
          </a:xfrm>
          <a:prstGeom prst="rect">
            <a:avLst/>
          </a:prstGeom>
          <a:noFill/>
        </p:spPr>
        <p:txBody>
          <a:bodyPr wrap="square" rtlCol="0">
            <a:spAutoFit/>
          </a:bodyPr>
          <a:lstStyle/>
          <a:p>
            <a:pPr defTabSz="1219170" fontAlgn="base">
              <a:spcBef>
                <a:spcPct val="0"/>
              </a:spcBef>
              <a:spcAft>
                <a:spcPct val="0"/>
              </a:spcAft>
            </a:pPr>
            <a:r>
              <a:rPr lang="nl-NL" sz="1067">
                <a:solidFill>
                  <a:prstClr val="white"/>
                </a:solidFill>
                <a:latin typeface="Cachet Pro Medium"/>
                <a:cs typeface="Arial" charset="0"/>
              </a:rPr>
              <a:t>Bron: ABF Research, 2021</a:t>
            </a:r>
            <a:endParaRPr lang="en-NL" sz="1067">
              <a:solidFill>
                <a:prstClr val="white"/>
              </a:solidFill>
              <a:latin typeface="Cachet Pro Medium"/>
              <a:cs typeface="Arial" charset="0"/>
            </a:endParaRPr>
          </a:p>
        </p:txBody>
      </p:sp>
      <p:sp>
        <p:nvSpPr>
          <p:cNvPr id="9" name="Tekstvak 8">
            <a:extLst>
              <a:ext uri="{FF2B5EF4-FFF2-40B4-BE49-F238E27FC236}">
                <a16:creationId xmlns:a16="http://schemas.microsoft.com/office/drawing/2014/main" id="{9D59D3DC-3570-4E63-9839-97897F8055AD}"/>
              </a:ext>
            </a:extLst>
          </p:cNvPr>
          <p:cNvSpPr txBox="1"/>
          <p:nvPr/>
        </p:nvSpPr>
        <p:spPr>
          <a:xfrm>
            <a:off x="1967542" y="1567019"/>
            <a:ext cx="3648405" cy="338554"/>
          </a:xfrm>
          <a:prstGeom prst="rect">
            <a:avLst/>
          </a:prstGeom>
          <a:noFill/>
        </p:spPr>
        <p:txBody>
          <a:bodyPr wrap="square" rtlCol="0">
            <a:spAutoFit/>
          </a:bodyPr>
          <a:lstStyle/>
          <a:p>
            <a:pPr defTabSz="1219170" fontAlgn="base">
              <a:spcBef>
                <a:spcPct val="0"/>
              </a:spcBef>
              <a:spcAft>
                <a:spcPct val="0"/>
              </a:spcAft>
            </a:pPr>
            <a:r>
              <a:rPr lang="nl-NL" sz="1067">
                <a:solidFill>
                  <a:prstClr val="white"/>
                </a:solidFill>
                <a:latin typeface="Cachet Pro Medium"/>
                <a:cs typeface="Arial" charset="0"/>
              </a:rPr>
              <a:t>Arbeidsmarktspanningsindicator </a:t>
            </a:r>
            <a:r>
              <a:rPr lang="nl-NL" sz="1600" b="1">
                <a:solidFill>
                  <a:prstClr val="white"/>
                </a:solidFill>
                <a:latin typeface="Cachet Pro Medium"/>
                <a:cs typeface="Arial" charset="0"/>
              </a:rPr>
              <a:t>zorg en welzijn</a:t>
            </a:r>
            <a:r>
              <a:rPr lang="nl-NL" sz="1067">
                <a:solidFill>
                  <a:prstClr val="white"/>
                </a:solidFill>
                <a:latin typeface="Cachet Pro Medium"/>
                <a:cs typeface="Arial" charset="0"/>
              </a:rPr>
              <a:t>: </a:t>
            </a:r>
            <a:endParaRPr lang="en-NL" sz="1067">
              <a:solidFill>
                <a:prstClr val="white"/>
              </a:solidFill>
              <a:latin typeface="Cachet Pro Medium"/>
              <a:cs typeface="Arial" charset="0"/>
            </a:endParaRPr>
          </a:p>
        </p:txBody>
      </p:sp>
    </p:spTree>
    <p:extLst>
      <p:ext uri="{BB962C8B-B14F-4D97-AF65-F5344CB8AC3E}">
        <p14:creationId xmlns:p14="http://schemas.microsoft.com/office/powerpoint/2010/main" val="301417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5" name="Titel 2">
            <a:extLst>
              <a:ext uri="{FF2B5EF4-FFF2-40B4-BE49-F238E27FC236}">
                <a16:creationId xmlns:a16="http://schemas.microsoft.com/office/drawing/2014/main" id="{DE950613-97C4-4918-8786-DE3A258EE642}"/>
              </a:ext>
            </a:extLst>
          </p:cNvPr>
          <p:cNvSpPr txBox="1">
            <a:spLocks/>
          </p:cNvSpPr>
          <p:nvPr/>
        </p:nvSpPr>
        <p:spPr>
          <a:xfrm>
            <a:off x="431371" y="2629410"/>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algn="ctr" defTabSz="1219170"/>
            <a:r>
              <a:rPr lang="nl-NL" sz="4267">
                <a:solidFill>
                  <a:prstClr val="white"/>
                </a:solidFill>
              </a:rPr>
              <a:t>REALITEIT VAN NU</a:t>
            </a:r>
          </a:p>
          <a:p>
            <a:pPr algn="ctr" defTabSz="1219170"/>
            <a:r>
              <a:rPr lang="nl-NL" sz="4267">
                <a:solidFill>
                  <a:prstClr val="white"/>
                </a:solidFill>
              </a:rPr>
              <a:t>RECENTE ONTWIKKELINGEN</a:t>
            </a:r>
          </a:p>
          <a:p>
            <a:pPr algn="ctr" defTabSz="1219170"/>
            <a:r>
              <a:rPr lang="nl-NL" sz="4267">
                <a:solidFill>
                  <a:prstClr val="white"/>
                </a:solidFill>
              </a:rPr>
              <a:t>RECESSIE?</a:t>
            </a:r>
            <a:endParaRPr lang="en-NL" sz="4267">
              <a:solidFill>
                <a:prstClr val="white"/>
              </a:solidFill>
            </a:endParaRPr>
          </a:p>
        </p:txBody>
      </p:sp>
    </p:spTree>
    <p:extLst>
      <p:ext uri="{BB962C8B-B14F-4D97-AF65-F5344CB8AC3E}">
        <p14:creationId xmlns:p14="http://schemas.microsoft.com/office/powerpoint/2010/main" val="419408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815414" y="268385"/>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1. BOUWPRIJZEN</a:t>
            </a:r>
            <a:endParaRPr lang="en-NL" sz="4267">
              <a:solidFill>
                <a:prstClr val="white"/>
              </a:solidFill>
            </a:endParaRPr>
          </a:p>
        </p:txBody>
      </p:sp>
      <p:sp>
        <p:nvSpPr>
          <p:cNvPr id="3" name="Titel 3">
            <a:extLst>
              <a:ext uri="{FF2B5EF4-FFF2-40B4-BE49-F238E27FC236}">
                <a16:creationId xmlns:a16="http://schemas.microsoft.com/office/drawing/2014/main" id="{D73BA425-A74E-40F8-9CD1-E9E38ADB1B8B}"/>
              </a:ext>
            </a:extLst>
          </p:cNvPr>
          <p:cNvSpPr>
            <a:spLocks noGrp="1"/>
          </p:cNvSpPr>
          <p:nvPr>
            <p:ph type="ctrTitle"/>
          </p:nvPr>
        </p:nvSpPr>
        <p:spPr/>
        <p:txBody>
          <a:bodyPr/>
          <a:lstStyle/>
          <a:p>
            <a:pPr>
              <a:lnSpc>
                <a:spcPts val="2000"/>
              </a:lnSpc>
            </a:pPr>
            <a:br>
              <a:rPr lang="nl-NL" sz="1867">
                <a:latin typeface="+mj-lt"/>
              </a:rPr>
            </a:br>
            <a:br>
              <a:rPr lang="nl-NL" sz="1867">
                <a:latin typeface="+mj-lt"/>
              </a:rPr>
            </a:br>
            <a:br>
              <a:rPr lang="nl-NL" sz="1867">
                <a:latin typeface="+mj-lt"/>
              </a:rPr>
            </a:br>
            <a:r>
              <a:rPr lang="nl-NL" sz="1867">
                <a:latin typeface="+mj-lt"/>
              </a:rPr>
              <a:t> </a:t>
            </a:r>
            <a:br>
              <a:rPr lang="nl-NL" sz="1867">
                <a:latin typeface="+mj-lt"/>
              </a:rPr>
            </a:br>
            <a:br>
              <a:rPr lang="nl-NL" sz="1400">
                <a:latin typeface="+mj-lt"/>
              </a:rPr>
            </a:br>
            <a:br>
              <a:rPr lang="en-NL" sz="2400">
                <a:latin typeface="Calibri" panose="020F0502020204030204" pitchFamily="34" charset="0"/>
                <a:ea typeface="Calibri" panose="020F0502020204030204" pitchFamily="34" charset="0"/>
                <a:cs typeface="Times New Roman" panose="02020603050405020304" pitchFamily="18" charset="0"/>
              </a:rPr>
            </a:br>
            <a:br>
              <a:rPr lang="nl-NL" sz="2400">
                <a:latin typeface="Calibri" panose="020F0502020204030204" pitchFamily="34" charset="0"/>
                <a:ea typeface="Calibri" panose="020F0502020204030204" pitchFamily="34" charset="0"/>
                <a:cs typeface="Times New Roman" panose="02020603050405020304" pitchFamily="18" charset="0"/>
              </a:rPr>
            </a:br>
            <a:br>
              <a:rPr lang="nl-NL" sz="1467">
                <a:latin typeface="+mj-lt"/>
              </a:rPr>
            </a:br>
            <a:br>
              <a:rPr lang="nl-NL" sz="1467">
                <a:latin typeface="+mj-lt"/>
              </a:rPr>
            </a:br>
            <a:br>
              <a:rPr lang="nl-NL" sz="1467">
                <a:latin typeface="+mj-lt"/>
              </a:rPr>
            </a:br>
            <a:br>
              <a:rPr lang="en-NL" sz="1467" kern="0">
                <a:latin typeface="+mj-lt"/>
                <a:ea typeface="Calibri" panose="020F0502020204030204" pitchFamily="34" charset="0"/>
                <a:cs typeface="Times New Roman" panose="02020603050405020304" pitchFamily="18" charset="0"/>
              </a:rPr>
            </a:br>
            <a:endParaRPr lang="nl-NL" sz="1467">
              <a:latin typeface="+mj-lt"/>
            </a:endParaRPr>
          </a:p>
        </p:txBody>
      </p:sp>
      <p:sp>
        <p:nvSpPr>
          <p:cNvPr id="2" name="Tekstvak 1">
            <a:extLst>
              <a:ext uri="{FF2B5EF4-FFF2-40B4-BE49-F238E27FC236}">
                <a16:creationId xmlns:a16="http://schemas.microsoft.com/office/drawing/2014/main" id="{738B69D3-95B8-481C-A9A1-7642CFECE242}"/>
              </a:ext>
            </a:extLst>
          </p:cNvPr>
          <p:cNvSpPr txBox="1"/>
          <p:nvPr/>
        </p:nvSpPr>
        <p:spPr>
          <a:xfrm>
            <a:off x="1872169" y="6427433"/>
            <a:ext cx="2976329" cy="256545"/>
          </a:xfrm>
          <a:prstGeom prst="rect">
            <a:avLst/>
          </a:prstGeom>
          <a:noFill/>
        </p:spPr>
        <p:txBody>
          <a:bodyPr wrap="square" rtlCol="0">
            <a:spAutoFit/>
          </a:bodyPr>
          <a:lstStyle/>
          <a:p>
            <a:pPr defTabSz="1219170" fontAlgn="base">
              <a:spcBef>
                <a:spcPct val="0"/>
              </a:spcBef>
              <a:spcAft>
                <a:spcPct val="0"/>
              </a:spcAft>
            </a:pPr>
            <a:r>
              <a:rPr lang="nl-NL" sz="1067">
                <a:solidFill>
                  <a:prstClr val="white"/>
                </a:solidFill>
                <a:latin typeface="Cachet Pro Medium"/>
                <a:cs typeface="Arial" charset="0"/>
              </a:rPr>
              <a:t>Bron: BDB BOUWKOSTENDATA</a:t>
            </a:r>
            <a:endParaRPr lang="en-NL" sz="1067">
              <a:solidFill>
                <a:prstClr val="white"/>
              </a:solidFill>
              <a:latin typeface="Cachet Pro Medium"/>
              <a:cs typeface="Arial" charset="0"/>
            </a:endParaRPr>
          </a:p>
        </p:txBody>
      </p:sp>
      <p:pic>
        <p:nvPicPr>
          <p:cNvPr id="1026" name="Picture 2">
            <a:extLst>
              <a:ext uri="{FF2B5EF4-FFF2-40B4-BE49-F238E27FC236}">
                <a16:creationId xmlns:a16="http://schemas.microsoft.com/office/drawing/2014/main" id="{BE3ACE72-E12E-45F6-B6EE-7AC70D5EE3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392" y="2290368"/>
            <a:ext cx="2918200" cy="238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59836A79-E646-40C7-930E-1EDED2624D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744" y="2290368"/>
            <a:ext cx="2892560" cy="238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59D9AF2E-D5B5-4337-9A9C-E863F1C840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0096" y="2290368"/>
            <a:ext cx="2880320" cy="241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50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815414" y="268385"/>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 2. WOONDEAL IN ELKE REGIO</a:t>
            </a:r>
          </a:p>
          <a:p>
            <a:pPr defTabSz="1219170"/>
            <a:r>
              <a:rPr lang="nl-NL" sz="2400">
                <a:solidFill>
                  <a:prstClr val="white"/>
                </a:solidFill>
              </a:rPr>
              <a:t>Kamerbrief nationale woon- en bouwagenda van Hugo de Jonge</a:t>
            </a:r>
            <a:endParaRPr lang="en-NL" sz="2400">
              <a:solidFill>
                <a:prstClr val="white"/>
              </a:solidFill>
            </a:endParaRPr>
          </a:p>
        </p:txBody>
      </p:sp>
      <p:sp>
        <p:nvSpPr>
          <p:cNvPr id="3" name="Titel 3">
            <a:extLst>
              <a:ext uri="{FF2B5EF4-FFF2-40B4-BE49-F238E27FC236}">
                <a16:creationId xmlns:a16="http://schemas.microsoft.com/office/drawing/2014/main" id="{D73BA425-A74E-40F8-9CD1-E9E38ADB1B8B}"/>
              </a:ext>
            </a:extLst>
          </p:cNvPr>
          <p:cNvSpPr>
            <a:spLocks noGrp="1"/>
          </p:cNvSpPr>
          <p:nvPr>
            <p:ph type="ctrTitle"/>
          </p:nvPr>
        </p:nvSpPr>
        <p:spPr/>
        <p:txBody>
          <a:bodyPr/>
          <a:lstStyle/>
          <a:p>
            <a:pPr>
              <a:lnSpc>
                <a:spcPts val="2000"/>
              </a:lnSpc>
            </a:pPr>
            <a:br>
              <a:rPr lang="nl-NL" sz="1867">
                <a:latin typeface="+mj-lt"/>
              </a:rPr>
            </a:br>
            <a:br>
              <a:rPr lang="nl-NL" sz="1867">
                <a:latin typeface="+mj-lt"/>
              </a:rPr>
            </a:br>
            <a:br>
              <a:rPr lang="nl-NL" sz="1867">
                <a:latin typeface="+mj-lt"/>
              </a:rPr>
            </a:br>
            <a:r>
              <a:rPr lang="nl-NL" sz="1867">
                <a:latin typeface="+mj-lt"/>
              </a:rPr>
              <a:t> </a:t>
            </a:r>
            <a:br>
              <a:rPr lang="nl-NL" sz="1867">
                <a:latin typeface="+mj-lt"/>
              </a:rPr>
            </a:br>
            <a:br>
              <a:rPr lang="nl-NL" sz="1400">
                <a:latin typeface="+mj-lt"/>
              </a:rPr>
            </a:br>
            <a:br>
              <a:rPr lang="en-NL" sz="2400">
                <a:latin typeface="Calibri" panose="020F0502020204030204" pitchFamily="34" charset="0"/>
                <a:ea typeface="Calibri" panose="020F0502020204030204" pitchFamily="34" charset="0"/>
                <a:cs typeface="Times New Roman" panose="02020603050405020304" pitchFamily="18" charset="0"/>
              </a:rPr>
            </a:br>
            <a:br>
              <a:rPr lang="nl-NL" sz="2400">
                <a:latin typeface="Calibri" panose="020F0502020204030204" pitchFamily="34" charset="0"/>
                <a:ea typeface="Calibri" panose="020F0502020204030204" pitchFamily="34" charset="0"/>
                <a:cs typeface="Times New Roman" panose="02020603050405020304" pitchFamily="18" charset="0"/>
              </a:rPr>
            </a:br>
            <a:br>
              <a:rPr lang="nl-NL" sz="1467">
                <a:latin typeface="+mj-lt"/>
              </a:rPr>
            </a:br>
            <a:br>
              <a:rPr lang="nl-NL" sz="1467">
                <a:latin typeface="+mj-lt"/>
              </a:rPr>
            </a:br>
            <a:br>
              <a:rPr lang="nl-NL" sz="1467">
                <a:latin typeface="+mj-lt"/>
              </a:rPr>
            </a:br>
            <a:br>
              <a:rPr lang="en-NL" sz="1467" kern="0">
                <a:latin typeface="+mj-lt"/>
                <a:ea typeface="Calibri" panose="020F0502020204030204" pitchFamily="34" charset="0"/>
                <a:cs typeface="Times New Roman" panose="02020603050405020304" pitchFamily="18" charset="0"/>
              </a:rPr>
            </a:br>
            <a:endParaRPr lang="nl-NL" sz="1467">
              <a:latin typeface="+mj-lt"/>
            </a:endParaRPr>
          </a:p>
        </p:txBody>
      </p:sp>
      <p:pic>
        <p:nvPicPr>
          <p:cNvPr id="3074" name="Picture 2" descr="Afbeeldingsresultaten voor woondeal amersfoort">
            <a:extLst>
              <a:ext uri="{FF2B5EF4-FFF2-40B4-BE49-F238E27FC236}">
                <a16:creationId xmlns:a16="http://schemas.microsoft.com/office/drawing/2014/main" id="{FD4E2675-2EA8-48B2-80FB-FDC7BAE1DC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392" y="1892830"/>
            <a:ext cx="5003800" cy="35433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1BCEAE7C-F434-4DF8-B2D4-9DCA8287C4DC}"/>
              </a:ext>
            </a:extLst>
          </p:cNvPr>
          <p:cNvSpPr txBox="1"/>
          <p:nvPr/>
        </p:nvSpPr>
        <p:spPr>
          <a:xfrm>
            <a:off x="5807968" y="1604797"/>
            <a:ext cx="4416491" cy="3930307"/>
          </a:xfrm>
          <a:prstGeom prst="rect">
            <a:avLst/>
          </a:prstGeom>
          <a:noFill/>
        </p:spPr>
        <p:txBody>
          <a:bodyPr wrap="square">
            <a:spAutoFit/>
          </a:bodyPr>
          <a:lstStyle/>
          <a:p>
            <a:pPr marL="380990" indent="-380990" defTabSz="1219170" fontAlgn="base">
              <a:lnSpc>
                <a:spcPct val="107000"/>
              </a:lnSpc>
              <a:spcBef>
                <a:spcPct val="0"/>
              </a:spcBef>
              <a:spcAft>
                <a:spcPts val="1067"/>
              </a:spcAft>
              <a:buFont typeface="Arial" panose="020B0604020202020204" pitchFamily="34" charset="0"/>
              <a:buChar char="•"/>
            </a:pPr>
            <a:r>
              <a:rPr lang="nl-NL" sz="2400">
                <a:solidFill>
                  <a:prstClr val="white"/>
                </a:solidFill>
                <a:latin typeface="Arial" charset="0"/>
                <a:cs typeface="Arial" charset="0"/>
              </a:rPr>
              <a:t>Woningbouw </a:t>
            </a:r>
          </a:p>
          <a:p>
            <a:pPr marL="380990" indent="-380990" defTabSz="1219170" fontAlgn="base">
              <a:lnSpc>
                <a:spcPct val="107000"/>
              </a:lnSpc>
              <a:spcBef>
                <a:spcPct val="0"/>
              </a:spcBef>
              <a:spcAft>
                <a:spcPts val="1067"/>
              </a:spcAft>
              <a:buFont typeface="Arial" panose="020B0604020202020204" pitchFamily="34" charset="0"/>
              <a:buChar char="•"/>
            </a:pPr>
            <a:r>
              <a:rPr lang="nl-NL" sz="2400">
                <a:solidFill>
                  <a:prstClr val="white"/>
                </a:solidFill>
                <a:latin typeface="Arial" charset="0"/>
                <a:cs typeface="Arial" charset="0"/>
              </a:rPr>
              <a:t>Een thuis voor iedereen (aandachtgroepen)</a:t>
            </a:r>
          </a:p>
          <a:p>
            <a:pPr marL="380990" indent="-380990" defTabSz="1219170" fontAlgn="base">
              <a:lnSpc>
                <a:spcPct val="107000"/>
              </a:lnSpc>
              <a:spcBef>
                <a:spcPct val="0"/>
              </a:spcBef>
              <a:spcAft>
                <a:spcPts val="1067"/>
              </a:spcAft>
              <a:buFont typeface="Arial" panose="020B0604020202020204" pitchFamily="34" charset="0"/>
              <a:buChar char="•"/>
            </a:pPr>
            <a:r>
              <a:rPr lang="nl-NL" sz="2400">
                <a:solidFill>
                  <a:prstClr val="white"/>
                </a:solidFill>
                <a:latin typeface="Arial" charset="0"/>
                <a:cs typeface="Arial" charset="0"/>
              </a:rPr>
              <a:t>Betaalbaar wonen</a:t>
            </a:r>
          </a:p>
          <a:p>
            <a:pPr marL="380990" indent="-380990" defTabSz="1219170" fontAlgn="base">
              <a:lnSpc>
                <a:spcPct val="107000"/>
              </a:lnSpc>
              <a:spcBef>
                <a:spcPct val="0"/>
              </a:spcBef>
              <a:spcAft>
                <a:spcPts val="1067"/>
              </a:spcAft>
              <a:buFont typeface="Arial" panose="020B0604020202020204" pitchFamily="34" charset="0"/>
              <a:buChar char="•"/>
            </a:pPr>
            <a:r>
              <a:rPr lang="nl-NL" sz="2400">
                <a:solidFill>
                  <a:prstClr val="white"/>
                </a:solidFill>
                <a:latin typeface="Arial" charset="0"/>
                <a:cs typeface="Arial" charset="0"/>
              </a:rPr>
              <a:t>Leefbaarheid en veiligheid </a:t>
            </a:r>
          </a:p>
          <a:p>
            <a:pPr marL="380990" indent="-380990" defTabSz="1219170" fontAlgn="base">
              <a:lnSpc>
                <a:spcPct val="107000"/>
              </a:lnSpc>
              <a:spcBef>
                <a:spcPct val="0"/>
              </a:spcBef>
              <a:spcAft>
                <a:spcPts val="1067"/>
              </a:spcAft>
              <a:buFont typeface="Arial" panose="020B0604020202020204" pitchFamily="34" charset="0"/>
              <a:buChar char="•"/>
            </a:pPr>
            <a:r>
              <a:rPr lang="nl-NL" sz="2400">
                <a:solidFill>
                  <a:prstClr val="white"/>
                </a:solidFill>
                <a:latin typeface="Arial" charset="0"/>
                <a:cs typeface="Arial" charset="0"/>
              </a:rPr>
              <a:t>Verduurzaming gebouwde omgeving </a:t>
            </a:r>
          </a:p>
          <a:p>
            <a:pPr marL="380990" indent="-380990" defTabSz="1219170" fontAlgn="base">
              <a:lnSpc>
                <a:spcPct val="107000"/>
              </a:lnSpc>
              <a:spcBef>
                <a:spcPct val="0"/>
              </a:spcBef>
              <a:spcAft>
                <a:spcPts val="1067"/>
              </a:spcAft>
              <a:buFont typeface="Arial" panose="020B0604020202020204" pitchFamily="34" charset="0"/>
              <a:buChar char="•"/>
            </a:pPr>
            <a:r>
              <a:rPr lang="nl-NL" sz="2400">
                <a:solidFill>
                  <a:prstClr val="white"/>
                </a:solidFill>
                <a:latin typeface="Arial" charset="0"/>
                <a:cs typeface="Arial" charset="0"/>
              </a:rPr>
              <a:t>Wonen en ouderen</a:t>
            </a:r>
          </a:p>
        </p:txBody>
      </p:sp>
    </p:spTree>
    <p:extLst>
      <p:ext uri="{BB962C8B-B14F-4D97-AF65-F5344CB8AC3E}">
        <p14:creationId xmlns:p14="http://schemas.microsoft.com/office/powerpoint/2010/main" val="2130700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BED7DF35-AC24-4463-9943-F96CD2E99D23}"/>
              </a:ext>
            </a:extLst>
          </p:cNvPr>
          <p:cNvSpPr txBox="1">
            <a:spLocks/>
          </p:cNvSpPr>
          <p:nvPr/>
        </p:nvSpPr>
        <p:spPr>
          <a:xfrm>
            <a:off x="815414" y="268385"/>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3. AANDEEL SOCIALE HUURWONINGEN</a:t>
            </a:r>
            <a:endParaRPr lang="en-NL" sz="4267">
              <a:solidFill>
                <a:prstClr val="white"/>
              </a:solidFill>
            </a:endParaRPr>
          </a:p>
        </p:txBody>
      </p:sp>
      <p:sp>
        <p:nvSpPr>
          <p:cNvPr id="3" name="Titel 3">
            <a:extLst>
              <a:ext uri="{FF2B5EF4-FFF2-40B4-BE49-F238E27FC236}">
                <a16:creationId xmlns:a16="http://schemas.microsoft.com/office/drawing/2014/main" id="{D73BA425-A74E-40F8-9CD1-E9E38ADB1B8B}"/>
              </a:ext>
            </a:extLst>
          </p:cNvPr>
          <p:cNvSpPr>
            <a:spLocks noGrp="1"/>
          </p:cNvSpPr>
          <p:nvPr>
            <p:ph type="ctrTitle"/>
          </p:nvPr>
        </p:nvSpPr>
        <p:spPr/>
        <p:txBody>
          <a:bodyPr/>
          <a:lstStyle/>
          <a:p>
            <a:pPr>
              <a:lnSpc>
                <a:spcPts val="2000"/>
              </a:lnSpc>
            </a:pPr>
            <a:br>
              <a:rPr lang="nl-NL" sz="1867">
                <a:latin typeface="+mj-lt"/>
              </a:rPr>
            </a:br>
            <a:br>
              <a:rPr lang="nl-NL" sz="1867">
                <a:latin typeface="+mj-lt"/>
              </a:rPr>
            </a:br>
            <a:br>
              <a:rPr lang="nl-NL" sz="1867">
                <a:latin typeface="+mj-lt"/>
              </a:rPr>
            </a:br>
            <a:r>
              <a:rPr lang="nl-NL" sz="1867">
                <a:latin typeface="+mj-lt"/>
              </a:rPr>
              <a:t> </a:t>
            </a:r>
            <a:br>
              <a:rPr lang="nl-NL" sz="1867">
                <a:latin typeface="+mj-lt"/>
              </a:rPr>
            </a:br>
            <a:br>
              <a:rPr lang="nl-NL" sz="1400">
                <a:latin typeface="+mj-lt"/>
              </a:rPr>
            </a:br>
            <a:br>
              <a:rPr lang="en-NL" sz="2400">
                <a:latin typeface="Calibri" panose="020F0502020204030204" pitchFamily="34" charset="0"/>
                <a:ea typeface="Calibri" panose="020F0502020204030204" pitchFamily="34" charset="0"/>
                <a:cs typeface="Times New Roman" panose="02020603050405020304" pitchFamily="18" charset="0"/>
              </a:rPr>
            </a:br>
            <a:br>
              <a:rPr lang="nl-NL" sz="2400">
                <a:latin typeface="Calibri" panose="020F0502020204030204" pitchFamily="34" charset="0"/>
                <a:ea typeface="Calibri" panose="020F0502020204030204" pitchFamily="34" charset="0"/>
                <a:cs typeface="Times New Roman" panose="02020603050405020304" pitchFamily="18" charset="0"/>
              </a:rPr>
            </a:br>
            <a:br>
              <a:rPr lang="nl-NL" sz="1467">
                <a:latin typeface="+mj-lt"/>
              </a:rPr>
            </a:br>
            <a:br>
              <a:rPr lang="nl-NL" sz="1467">
                <a:latin typeface="+mj-lt"/>
              </a:rPr>
            </a:br>
            <a:br>
              <a:rPr lang="nl-NL" sz="1467">
                <a:latin typeface="+mj-lt"/>
              </a:rPr>
            </a:br>
            <a:br>
              <a:rPr lang="en-NL" sz="1467" kern="0">
                <a:latin typeface="+mj-lt"/>
                <a:ea typeface="Calibri" panose="020F0502020204030204" pitchFamily="34" charset="0"/>
                <a:cs typeface="Times New Roman" panose="02020603050405020304" pitchFamily="18" charset="0"/>
              </a:rPr>
            </a:br>
            <a:endParaRPr lang="nl-NL" sz="1467">
              <a:latin typeface="+mj-lt"/>
            </a:endParaRPr>
          </a:p>
        </p:txBody>
      </p:sp>
      <p:sp>
        <p:nvSpPr>
          <p:cNvPr id="2" name="Tekstvak 1">
            <a:extLst>
              <a:ext uri="{FF2B5EF4-FFF2-40B4-BE49-F238E27FC236}">
                <a16:creationId xmlns:a16="http://schemas.microsoft.com/office/drawing/2014/main" id="{738B69D3-95B8-481C-A9A1-7642CFECE242}"/>
              </a:ext>
            </a:extLst>
          </p:cNvPr>
          <p:cNvSpPr txBox="1"/>
          <p:nvPr/>
        </p:nvSpPr>
        <p:spPr>
          <a:xfrm>
            <a:off x="1872169" y="6427433"/>
            <a:ext cx="2976329" cy="256545"/>
          </a:xfrm>
          <a:prstGeom prst="rect">
            <a:avLst/>
          </a:prstGeom>
          <a:noFill/>
        </p:spPr>
        <p:txBody>
          <a:bodyPr wrap="square" rtlCol="0">
            <a:spAutoFit/>
          </a:bodyPr>
          <a:lstStyle/>
          <a:p>
            <a:pPr defTabSz="1219170" fontAlgn="base">
              <a:spcBef>
                <a:spcPct val="0"/>
              </a:spcBef>
              <a:spcAft>
                <a:spcPct val="0"/>
              </a:spcAft>
            </a:pPr>
            <a:r>
              <a:rPr lang="nl-NL" sz="1067">
                <a:solidFill>
                  <a:prstClr val="white"/>
                </a:solidFill>
                <a:latin typeface="Cachet Pro Medium"/>
                <a:cs typeface="Arial" charset="0"/>
              </a:rPr>
              <a:t>Bron: CBS 2021</a:t>
            </a:r>
            <a:endParaRPr lang="en-NL" sz="1067">
              <a:solidFill>
                <a:prstClr val="white"/>
              </a:solidFill>
              <a:latin typeface="Cachet Pro Medium"/>
              <a:cs typeface="Arial" charset="0"/>
            </a:endParaRPr>
          </a:p>
        </p:txBody>
      </p:sp>
      <p:pic>
        <p:nvPicPr>
          <p:cNvPr id="2050" name="Picture 2">
            <a:extLst>
              <a:ext uri="{FF2B5EF4-FFF2-40B4-BE49-F238E27FC236}">
                <a16:creationId xmlns:a16="http://schemas.microsoft.com/office/drawing/2014/main" id="{931B09B7-A52A-49E0-AAB6-D4073A16F1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393" y="1316765"/>
            <a:ext cx="3816449" cy="482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68DF087C-EE22-4B18-AC2A-BFCBCF44FFCE}"/>
              </a:ext>
            </a:extLst>
          </p:cNvPr>
          <p:cNvSpPr txBox="1"/>
          <p:nvPr/>
        </p:nvSpPr>
        <p:spPr>
          <a:xfrm>
            <a:off x="5135894" y="1316764"/>
            <a:ext cx="4800533" cy="2390911"/>
          </a:xfrm>
          <a:prstGeom prst="rect">
            <a:avLst/>
          </a:prstGeom>
          <a:noFill/>
        </p:spPr>
        <p:txBody>
          <a:bodyPr wrap="square">
            <a:spAutoFit/>
          </a:bodyPr>
          <a:lstStyle/>
          <a:p>
            <a:pPr defTabSz="1219170">
              <a:spcBef>
                <a:spcPct val="0"/>
              </a:spcBef>
            </a:pPr>
            <a:r>
              <a:rPr lang="nl-NL" sz="1867">
                <a:solidFill>
                  <a:prstClr val="white"/>
                </a:solidFill>
                <a:latin typeface="Arial" charset="0"/>
                <a:cs typeface="Arial" charset="0"/>
              </a:rPr>
              <a:t>Barneveld		23,1%</a:t>
            </a:r>
          </a:p>
          <a:p>
            <a:pPr defTabSz="1219170">
              <a:spcBef>
                <a:spcPct val="0"/>
              </a:spcBef>
            </a:pPr>
            <a:r>
              <a:rPr lang="nl-NL" sz="1867">
                <a:solidFill>
                  <a:prstClr val="white"/>
                </a:solidFill>
                <a:latin typeface="Arial" charset="0"/>
                <a:cs typeface="Arial" charset="0"/>
              </a:rPr>
              <a:t>Ede		24,2%</a:t>
            </a:r>
          </a:p>
          <a:p>
            <a:pPr defTabSz="1219170">
              <a:spcBef>
                <a:spcPct val="0"/>
              </a:spcBef>
            </a:pPr>
            <a:r>
              <a:rPr lang="nl-NL" sz="1867">
                <a:solidFill>
                  <a:prstClr val="white"/>
                </a:solidFill>
                <a:latin typeface="Arial" charset="0"/>
                <a:cs typeface="Arial" charset="0"/>
              </a:rPr>
              <a:t>Nijkerk		23,2%</a:t>
            </a:r>
          </a:p>
          <a:p>
            <a:pPr defTabSz="1219170">
              <a:spcBef>
                <a:spcPct val="0"/>
              </a:spcBef>
            </a:pPr>
            <a:r>
              <a:rPr lang="nl-NL" sz="1867">
                <a:solidFill>
                  <a:prstClr val="white"/>
                </a:solidFill>
                <a:latin typeface="Arial" charset="0"/>
                <a:cs typeface="Arial" charset="0"/>
              </a:rPr>
              <a:t>Renswoude	14,4%</a:t>
            </a:r>
          </a:p>
          <a:p>
            <a:pPr defTabSz="1219170">
              <a:spcBef>
                <a:spcPct val="0"/>
              </a:spcBef>
            </a:pPr>
            <a:r>
              <a:rPr lang="nl-NL" sz="1867">
                <a:solidFill>
                  <a:prstClr val="white"/>
                </a:solidFill>
                <a:latin typeface="Arial" charset="0"/>
                <a:cs typeface="Arial" charset="0"/>
              </a:rPr>
              <a:t>Rhenen		28,2%	</a:t>
            </a:r>
          </a:p>
          <a:p>
            <a:pPr defTabSz="1219170">
              <a:spcBef>
                <a:spcPct val="0"/>
              </a:spcBef>
            </a:pPr>
            <a:r>
              <a:rPr lang="nl-NL" sz="1867">
                <a:solidFill>
                  <a:prstClr val="white"/>
                </a:solidFill>
                <a:latin typeface="Arial" charset="0"/>
                <a:cs typeface="Arial" charset="0"/>
              </a:rPr>
              <a:t>Scherpenzeel	21,8%</a:t>
            </a:r>
          </a:p>
          <a:p>
            <a:pPr defTabSz="1219170">
              <a:spcBef>
                <a:spcPct val="0"/>
              </a:spcBef>
            </a:pPr>
            <a:r>
              <a:rPr lang="nl-NL" sz="1867">
                <a:solidFill>
                  <a:prstClr val="white"/>
                </a:solidFill>
                <a:latin typeface="Arial" charset="0"/>
                <a:cs typeface="Arial" charset="0"/>
              </a:rPr>
              <a:t>Veenendaal	32,6%</a:t>
            </a:r>
          </a:p>
          <a:p>
            <a:pPr defTabSz="1219170">
              <a:spcBef>
                <a:spcPct val="0"/>
              </a:spcBef>
            </a:pPr>
            <a:r>
              <a:rPr lang="nl-NL" sz="1867">
                <a:solidFill>
                  <a:prstClr val="white"/>
                </a:solidFill>
                <a:latin typeface="Arial" charset="0"/>
                <a:cs typeface="Arial" charset="0"/>
              </a:rPr>
              <a:t>Wageningen	49,5%</a:t>
            </a:r>
          </a:p>
        </p:txBody>
      </p:sp>
    </p:spTree>
    <p:extLst>
      <p:ext uri="{BB962C8B-B14F-4D97-AF65-F5344CB8AC3E}">
        <p14:creationId xmlns:p14="http://schemas.microsoft.com/office/powerpoint/2010/main" val="121468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841AB-C6FB-964C-BA01-6B46D4F504BE}"/>
              </a:ext>
            </a:extLst>
          </p:cNvPr>
          <p:cNvSpPr>
            <a:spLocks noGrp="1"/>
          </p:cNvSpPr>
          <p:nvPr>
            <p:ph type="ctrTitle"/>
          </p:nvPr>
        </p:nvSpPr>
        <p:spPr>
          <a:xfrm>
            <a:off x="1155700" y="1804165"/>
            <a:ext cx="9867900" cy="2306637"/>
          </a:xfrm>
        </p:spPr>
        <p:txBody>
          <a:bodyPr>
            <a:normAutofit/>
          </a:bodyPr>
          <a:lstStyle/>
          <a:p>
            <a:r>
              <a:rPr lang="nl-NL" sz="14000"/>
              <a:t>Welkom</a:t>
            </a:r>
          </a:p>
        </p:txBody>
      </p:sp>
      <p:sp>
        <p:nvSpPr>
          <p:cNvPr id="3" name="Ondertitel 2">
            <a:extLst>
              <a:ext uri="{FF2B5EF4-FFF2-40B4-BE49-F238E27FC236}">
                <a16:creationId xmlns:a16="http://schemas.microsoft.com/office/drawing/2014/main" id="{9119C85E-4C7D-2B46-A93F-A32FF405AD86}"/>
              </a:ext>
            </a:extLst>
          </p:cNvPr>
          <p:cNvSpPr>
            <a:spLocks noGrp="1"/>
          </p:cNvSpPr>
          <p:nvPr>
            <p:ph type="subTitle" idx="1"/>
          </p:nvPr>
        </p:nvSpPr>
        <p:spPr>
          <a:xfrm>
            <a:off x="1155700" y="3892521"/>
            <a:ext cx="9867900" cy="864536"/>
          </a:xfrm>
        </p:spPr>
        <p:txBody>
          <a:bodyPr/>
          <a:lstStyle/>
          <a:p>
            <a:r>
              <a:rPr lang="nl-NL"/>
              <a:t>Werkconferentie Vastgoedmonitor 2022</a:t>
            </a:r>
          </a:p>
        </p:txBody>
      </p:sp>
      <p:pic>
        <p:nvPicPr>
          <p:cNvPr id="5" name="Afbeelding 4">
            <a:extLst>
              <a:ext uri="{FF2B5EF4-FFF2-40B4-BE49-F238E27FC236}">
                <a16:creationId xmlns:a16="http://schemas.microsoft.com/office/drawing/2014/main" id="{E5E2A607-989A-7A48-9B68-8DD5CA659EFF}"/>
              </a:ext>
            </a:extLst>
          </p:cNvPr>
          <p:cNvPicPr>
            <a:picLocks noChangeAspect="1"/>
          </p:cNvPicPr>
          <p:nvPr/>
        </p:nvPicPr>
        <p:blipFill>
          <a:blip r:embed="rId2"/>
          <a:stretch>
            <a:fillRect/>
          </a:stretch>
        </p:blipFill>
        <p:spPr>
          <a:xfrm>
            <a:off x="3046421" y="1287903"/>
            <a:ext cx="2376237" cy="548918"/>
          </a:xfrm>
          <a:prstGeom prst="rect">
            <a:avLst/>
          </a:prstGeom>
        </p:spPr>
      </p:pic>
      <p:sp>
        <p:nvSpPr>
          <p:cNvPr id="7" name="Ondertitel 2">
            <a:extLst>
              <a:ext uri="{FF2B5EF4-FFF2-40B4-BE49-F238E27FC236}">
                <a16:creationId xmlns:a16="http://schemas.microsoft.com/office/drawing/2014/main" id="{E463E621-0341-874A-9804-C17226B14A79}"/>
              </a:ext>
            </a:extLst>
          </p:cNvPr>
          <p:cNvSpPr txBox="1">
            <a:spLocks/>
          </p:cNvSpPr>
          <p:nvPr/>
        </p:nvSpPr>
        <p:spPr>
          <a:xfrm>
            <a:off x="1155700" y="5561467"/>
            <a:ext cx="9867900" cy="436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Arial Rounded MT Bold" panose="020F070403050403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Arial Rounded MT Bold" panose="020F0704030504030204" pitchFamily="34"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Arial Rounded MT Bold" panose="020F0704030504030204" pitchFamily="34"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Rounded MT Bold" panose="020F0704030504030204" pitchFamily="34"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Arial Rounded MT Bold" panose="020F0704030504030204" pitchFamily="34"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2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Barneveld • Ede • Nijkerk • Renswoude • Rhenen • Scherpenzeel • Veenendaal • Wageningen</a:t>
            </a:r>
          </a:p>
        </p:txBody>
      </p:sp>
      <p:pic>
        <p:nvPicPr>
          <p:cNvPr id="4" name="Afbeelding 3">
            <a:extLst>
              <a:ext uri="{FF2B5EF4-FFF2-40B4-BE49-F238E27FC236}">
                <a16:creationId xmlns:a16="http://schemas.microsoft.com/office/drawing/2014/main" id="{09CBA053-BB90-4715-A541-C0143F8506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9344" y="895598"/>
            <a:ext cx="2110560" cy="1300872"/>
          </a:xfrm>
          <a:prstGeom prst="rect">
            <a:avLst/>
          </a:prstGeom>
        </p:spPr>
      </p:pic>
    </p:spTree>
    <p:extLst>
      <p:ext uri="{BB962C8B-B14F-4D97-AF65-F5344CB8AC3E}">
        <p14:creationId xmlns:p14="http://schemas.microsoft.com/office/powerpoint/2010/main" val="380177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10;&#10;Automatisch gegenereerde beschrijving">
            <a:extLst>
              <a:ext uri="{FF2B5EF4-FFF2-40B4-BE49-F238E27FC236}">
                <a16:creationId xmlns:a16="http://schemas.microsoft.com/office/drawing/2014/main" id="{AFBFDD06-6C60-44E7-B090-EEC7CCA4D705}"/>
              </a:ext>
            </a:extLst>
          </p:cNvPr>
          <p:cNvPicPr>
            <a:picLocks noChangeAspect="1"/>
          </p:cNvPicPr>
          <p:nvPr/>
        </p:nvPicPr>
        <p:blipFill>
          <a:blip r:embed="rId3"/>
          <a:stretch>
            <a:fillRect/>
          </a:stretch>
        </p:blipFill>
        <p:spPr>
          <a:xfrm>
            <a:off x="431371" y="110112"/>
            <a:ext cx="4032448" cy="6637776"/>
          </a:xfrm>
          <a:prstGeom prst="rect">
            <a:avLst/>
          </a:prstGeom>
          <a:noFill/>
        </p:spPr>
      </p:pic>
    </p:spTree>
    <p:extLst>
      <p:ext uri="{BB962C8B-B14F-4D97-AF65-F5344CB8AC3E}">
        <p14:creationId xmlns:p14="http://schemas.microsoft.com/office/powerpoint/2010/main" val="348599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57D2661B-CBBD-415A-85BA-48554B65A319}"/>
              </a:ext>
            </a:extLst>
          </p:cNvPr>
          <p:cNvSpPr>
            <a:spLocks noGrp="1"/>
          </p:cNvSpPr>
          <p:nvPr>
            <p:ph type="ctrTitle"/>
          </p:nvPr>
        </p:nvSpPr>
        <p:spPr>
          <a:xfrm>
            <a:off x="346599" y="198957"/>
            <a:ext cx="8064896" cy="818519"/>
          </a:xfrm>
        </p:spPr>
        <p:txBody>
          <a:bodyPr/>
          <a:lstStyle/>
          <a:p>
            <a:r>
              <a:rPr lang="nl-NL"/>
              <a:t>ANDERS WONEN BIJ WSN</a:t>
            </a:r>
          </a:p>
        </p:txBody>
      </p:sp>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pic>
        <p:nvPicPr>
          <p:cNvPr id="6" name="Afbeelding 5">
            <a:extLst>
              <a:ext uri="{FF2B5EF4-FFF2-40B4-BE49-F238E27FC236}">
                <a16:creationId xmlns:a16="http://schemas.microsoft.com/office/drawing/2014/main" id="{A5576C84-1070-4CDB-B2BD-980A335DEC5A}"/>
              </a:ext>
            </a:extLst>
          </p:cNvPr>
          <p:cNvPicPr>
            <a:picLocks noChangeAspect="1"/>
          </p:cNvPicPr>
          <p:nvPr/>
        </p:nvPicPr>
        <p:blipFill>
          <a:blip r:embed="rId3"/>
          <a:stretch>
            <a:fillRect/>
          </a:stretch>
        </p:blipFill>
        <p:spPr>
          <a:xfrm>
            <a:off x="2457626" y="1240765"/>
            <a:ext cx="5907607" cy="5287307"/>
          </a:xfrm>
          <a:prstGeom prst="rect">
            <a:avLst/>
          </a:prstGeom>
          <a:noFill/>
        </p:spPr>
      </p:pic>
    </p:spTree>
    <p:extLst>
      <p:ext uri="{BB962C8B-B14F-4D97-AF65-F5344CB8AC3E}">
        <p14:creationId xmlns:p14="http://schemas.microsoft.com/office/powerpoint/2010/main" val="3713919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7" name="Titel 2">
            <a:extLst>
              <a:ext uri="{FF2B5EF4-FFF2-40B4-BE49-F238E27FC236}">
                <a16:creationId xmlns:a16="http://schemas.microsoft.com/office/drawing/2014/main" id="{E1F9CB1F-A2ED-4155-9CCA-B4C545292530}"/>
              </a:ext>
            </a:extLst>
          </p:cNvPr>
          <p:cNvSpPr txBox="1">
            <a:spLocks/>
          </p:cNvSpPr>
          <p:nvPr/>
        </p:nvSpPr>
        <p:spPr>
          <a:xfrm>
            <a:off x="-144693" y="2852937"/>
            <a:ext cx="10945216"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algn="ctr" defTabSz="1219170"/>
            <a:r>
              <a:rPr lang="nl-NL" sz="4000">
                <a:solidFill>
                  <a:prstClr val="white"/>
                </a:solidFill>
              </a:rPr>
              <a:t>VIJF OPROEPEN </a:t>
            </a:r>
          </a:p>
          <a:p>
            <a:pPr algn="ctr" defTabSz="1219170"/>
            <a:endParaRPr lang="nl-NL" sz="4000">
              <a:solidFill>
                <a:prstClr val="white"/>
              </a:solidFill>
            </a:endParaRPr>
          </a:p>
          <a:p>
            <a:pPr algn="ctr" defTabSz="1219170"/>
            <a:r>
              <a:rPr lang="nl-NL" sz="4000">
                <a:solidFill>
                  <a:prstClr val="white"/>
                </a:solidFill>
              </a:rPr>
              <a:t>VOOR DE WOONBEHOEFTEN VAN DE 21</a:t>
            </a:r>
            <a:r>
              <a:rPr lang="nl-NL" sz="4000" baseline="30000">
                <a:solidFill>
                  <a:prstClr val="white"/>
                </a:solidFill>
              </a:rPr>
              <a:t>STE</a:t>
            </a:r>
            <a:r>
              <a:rPr lang="nl-NL" sz="4000">
                <a:solidFill>
                  <a:prstClr val="white"/>
                </a:solidFill>
              </a:rPr>
              <a:t> EEUW</a:t>
            </a:r>
            <a:endParaRPr lang="en-NL" sz="4000">
              <a:solidFill>
                <a:prstClr val="white"/>
              </a:solidFill>
            </a:endParaRPr>
          </a:p>
        </p:txBody>
      </p:sp>
    </p:spTree>
    <p:extLst>
      <p:ext uri="{BB962C8B-B14F-4D97-AF65-F5344CB8AC3E}">
        <p14:creationId xmlns:p14="http://schemas.microsoft.com/office/powerpoint/2010/main" val="3654148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7" name="Titel 2">
            <a:extLst>
              <a:ext uri="{FF2B5EF4-FFF2-40B4-BE49-F238E27FC236}">
                <a16:creationId xmlns:a16="http://schemas.microsoft.com/office/drawing/2014/main" id="{E1F9CB1F-A2ED-4155-9CCA-B4C545292530}"/>
              </a:ext>
            </a:extLst>
          </p:cNvPr>
          <p:cNvSpPr txBox="1">
            <a:spLocks/>
          </p:cNvSpPr>
          <p:nvPr/>
        </p:nvSpPr>
        <p:spPr>
          <a:xfrm>
            <a:off x="0" y="330437"/>
            <a:ext cx="10945216" cy="98632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marL="685783" indent="-685783" defTabSz="1219170">
              <a:buFontTx/>
              <a:buAutoNum type="arabicPeriod"/>
            </a:pPr>
            <a:r>
              <a:rPr lang="nl-NL" sz="4267">
                <a:solidFill>
                  <a:prstClr val="white"/>
                </a:solidFill>
              </a:rPr>
              <a:t>BOUW NIET VOOR MORGEN, </a:t>
            </a:r>
          </a:p>
          <a:p>
            <a:pPr defTabSz="1219170"/>
            <a:r>
              <a:rPr lang="nl-NL" sz="4267">
                <a:solidFill>
                  <a:prstClr val="white"/>
                </a:solidFill>
              </a:rPr>
              <a:t>      VOOR DE KOMENDE 10 tot 100 JAAR</a:t>
            </a:r>
            <a:endParaRPr lang="en-NL" sz="4267">
              <a:solidFill>
                <a:prstClr val="white"/>
              </a:solidFill>
            </a:endParaRPr>
          </a:p>
        </p:txBody>
      </p:sp>
      <p:sp>
        <p:nvSpPr>
          <p:cNvPr id="6" name="Tekstvak 5">
            <a:extLst>
              <a:ext uri="{FF2B5EF4-FFF2-40B4-BE49-F238E27FC236}">
                <a16:creationId xmlns:a16="http://schemas.microsoft.com/office/drawing/2014/main" id="{3B6C0E93-B0F9-460F-A2C9-7A58D0D4CF40}"/>
              </a:ext>
            </a:extLst>
          </p:cNvPr>
          <p:cNvSpPr txBox="1"/>
          <p:nvPr/>
        </p:nvSpPr>
        <p:spPr>
          <a:xfrm>
            <a:off x="431371" y="1656955"/>
            <a:ext cx="9699703" cy="1283236"/>
          </a:xfrm>
          <a:prstGeom prst="rect">
            <a:avLst/>
          </a:prstGeom>
          <a:noFill/>
        </p:spPr>
        <p:txBody>
          <a:bodyPr wrap="square">
            <a:spAutoFit/>
          </a:bodyPr>
          <a:lstStyle/>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Durf te experimenteren </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De traditionele eengezinswoningen zijn passé: denk aan doorstroming </a:t>
            </a:r>
            <a:endParaRPr lang="nl-NL" sz="1867" i="1">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en-NL" sz="1867">
              <a:solidFill>
                <a:prstClr val="white"/>
              </a:solidFill>
              <a:latin typeface="Cachet Pro Medium"/>
              <a:ea typeface="Calibri" panose="020F0502020204030204" pitchFamily="34" charset="0"/>
              <a:cs typeface="Arial" panose="020B0604020202020204" pitchFamily="34" charset="0"/>
            </a:endParaRPr>
          </a:p>
        </p:txBody>
      </p:sp>
      <p:pic>
        <p:nvPicPr>
          <p:cNvPr id="3" name="Afbeelding 2" descr="Afbeelding met gras, buiten, militair voertuig&#10;&#10;Automatisch gegenereerde beschrijving">
            <a:extLst>
              <a:ext uri="{FF2B5EF4-FFF2-40B4-BE49-F238E27FC236}">
                <a16:creationId xmlns:a16="http://schemas.microsoft.com/office/drawing/2014/main" id="{0D398BDB-0989-4467-A38D-656E554CE8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500" y="2596407"/>
            <a:ext cx="7254657" cy="4080744"/>
          </a:xfrm>
          <a:prstGeom prst="rect">
            <a:avLst/>
          </a:prstGeom>
        </p:spPr>
      </p:pic>
    </p:spTree>
    <p:extLst>
      <p:ext uri="{BB962C8B-B14F-4D97-AF65-F5344CB8AC3E}">
        <p14:creationId xmlns:p14="http://schemas.microsoft.com/office/powerpoint/2010/main" val="4177332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57D2661B-CBBD-415A-85BA-48554B65A319}"/>
              </a:ext>
            </a:extLst>
          </p:cNvPr>
          <p:cNvSpPr>
            <a:spLocks noGrp="1"/>
          </p:cNvSpPr>
          <p:nvPr>
            <p:ph type="ctrTitle"/>
          </p:nvPr>
        </p:nvSpPr>
        <p:spPr>
          <a:xfrm>
            <a:off x="459740" y="71702"/>
            <a:ext cx="9214048" cy="818519"/>
          </a:xfrm>
        </p:spPr>
        <p:txBody>
          <a:bodyPr/>
          <a:lstStyle/>
          <a:p>
            <a:r>
              <a:rPr lang="nl-NL"/>
              <a:t>NIEUWE WOONVORMEN OUDEREN</a:t>
            </a:r>
          </a:p>
        </p:txBody>
      </p:sp>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23392" y="1678873"/>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pic>
        <p:nvPicPr>
          <p:cNvPr id="8" name="Afbeelding 7">
            <a:extLst>
              <a:ext uri="{FF2B5EF4-FFF2-40B4-BE49-F238E27FC236}">
                <a16:creationId xmlns:a16="http://schemas.microsoft.com/office/drawing/2014/main" id="{2B603329-D89B-40C1-9663-1E0C7B06B73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7435" y="4267937"/>
            <a:ext cx="2208245" cy="1812676"/>
          </a:xfrm>
          <a:prstGeom prst="rect">
            <a:avLst/>
          </a:prstGeom>
          <a:noFill/>
          <a:ln>
            <a:noFill/>
          </a:ln>
        </p:spPr>
      </p:pic>
      <p:sp>
        <p:nvSpPr>
          <p:cNvPr id="9" name="Tekstvak 8">
            <a:extLst>
              <a:ext uri="{FF2B5EF4-FFF2-40B4-BE49-F238E27FC236}">
                <a16:creationId xmlns:a16="http://schemas.microsoft.com/office/drawing/2014/main" id="{8601A020-9192-48BA-837A-4B9F432BD631}"/>
              </a:ext>
            </a:extLst>
          </p:cNvPr>
          <p:cNvSpPr txBox="1"/>
          <p:nvPr/>
        </p:nvSpPr>
        <p:spPr>
          <a:xfrm>
            <a:off x="1860787" y="6084928"/>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Meergeneratiehofje</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11">
            <a:extLst>
              <a:ext uri="{FF2B5EF4-FFF2-40B4-BE49-F238E27FC236}">
                <a16:creationId xmlns:a16="http://schemas.microsoft.com/office/drawing/2014/main" id="{CB3AAABA-72B7-448E-9FF1-EED195413193}"/>
              </a:ext>
            </a:extLst>
          </p:cNvPr>
          <p:cNvSpPr txBox="1"/>
          <p:nvPr/>
        </p:nvSpPr>
        <p:spPr>
          <a:xfrm>
            <a:off x="7021519" y="2974133"/>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Thuishuis</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Afbeelding 12">
            <a:extLst>
              <a:ext uri="{FF2B5EF4-FFF2-40B4-BE49-F238E27FC236}">
                <a16:creationId xmlns:a16="http://schemas.microsoft.com/office/drawing/2014/main" id="{66F2E329-7F2F-4F52-B4EC-310FF1A596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4069" y="780865"/>
            <a:ext cx="3324780" cy="2282151"/>
          </a:xfrm>
          <a:prstGeom prst="rect">
            <a:avLst/>
          </a:prstGeom>
        </p:spPr>
      </p:pic>
      <p:sp>
        <p:nvSpPr>
          <p:cNvPr id="18" name="Tekstvak 17">
            <a:extLst>
              <a:ext uri="{FF2B5EF4-FFF2-40B4-BE49-F238E27FC236}">
                <a16:creationId xmlns:a16="http://schemas.microsoft.com/office/drawing/2014/main" id="{E8D716EF-A5F2-4C21-A647-7AFEAA68273D}"/>
              </a:ext>
            </a:extLst>
          </p:cNvPr>
          <p:cNvSpPr txBox="1"/>
          <p:nvPr/>
        </p:nvSpPr>
        <p:spPr>
          <a:xfrm>
            <a:off x="6864086" y="6300637"/>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Knarrenhofje Zwolle</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9" name="Afbeelding 18">
            <a:extLst>
              <a:ext uri="{FF2B5EF4-FFF2-40B4-BE49-F238E27FC236}">
                <a16:creationId xmlns:a16="http://schemas.microsoft.com/office/drawing/2014/main" id="{14ECB5E3-A6F8-48F2-87E2-BFD0591BE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381" y="930161"/>
            <a:ext cx="2787795" cy="2756927"/>
          </a:xfrm>
          <a:prstGeom prst="rect">
            <a:avLst/>
          </a:prstGeom>
        </p:spPr>
      </p:pic>
      <p:pic>
        <p:nvPicPr>
          <p:cNvPr id="20" name="Picture 4">
            <a:extLst>
              <a:ext uri="{FF2B5EF4-FFF2-40B4-BE49-F238E27FC236}">
                <a16:creationId xmlns:a16="http://schemas.microsoft.com/office/drawing/2014/main" id="{188A9E36-24D5-4236-B046-080E5126823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793" y="3971830"/>
            <a:ext cx="3607329" cy="24048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fbeeldingsresultaten voor beatrixflat nijkerk nijkerk">
            <a:extLst>
              <a:ext uri="{FF2B5EF4-FFF2-40B4-BE49-F238E27FC236}">
                <a16:creationId xmlns:a16="http://schemas.microsoft.com/office/drawing/2014/main" id="{13FC954F-E26B-4A52-A093-8E139EB0AC2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88901" y="1979338"/>
            <a:ext cx="3716713" cy="222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89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57D2661B-CBBD-415A-85BA-48554B65A319}"/>
              </a:ext>
            </a:extLst>
          </p:cNvPr>
          <p:cNvSpPr>
            <a:spLocks noGrp="1"/>
          </p:cNvSpPr>
          <p:nvPr>
            <p:ph type="ctrTitle"/>
          </p:nvPr>
        </p:nvSpPr>
        <p:spPr>
          <a:xfrm>
            <a:off x="459740" y="71702"/>
            <a:ext cx="9214048" cy="818519"/>
          </a:xfrm>
        </p:spPr>
        <p:txBody>
          <a:bodyPr/>
          <a:lstStyle/>
          <a:p>
            <a:r>
              <a:rPr lang="nl-NL" sz="3200"/>
              <a:t>NIEUWE WOONVORMEN HUISHOUDENS/GEZINNEN</a:t>
            </a:r>
          </a:p>
        </p:txBody>
      </p:sp>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23392" y="1678873"/>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9" name="Tekstvak 8">
            <a:extLst>
              <a:ext uri="{FF2B5EF4-FFF2-40B4-BE49-F238E27FC236}">
                <a16:creationId xmlns:a16="http://schemas.microsoft.com/office/drawing/2014/main" id="{8601A020-9192-48BA-837A-4B9F432BD631}"/>
              </a:ext>
            </a:extLst>
          </p:cNvPr>
          <p:cNvSpPr txBox="1"/>
          <p:nvPr/>
        </p:nvSpPr>
        <p:spPr>
          <a:xfrm>
            <a:off x="6245559" y="5752225"/>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err="1">
                <a:solidFill>
                  <a:prstClr val="white"/>
                </a:solidFill>
                <a:latin typeface="Arial" panose="020B0604020202020204" pitchFamily="34" charset="0"/>
                <a:ea typeface="Calibri" panose="020F0502020204030204" pitchFamily="34" charset="0"/>
                <a:cs typeface="Times New Roman" panose="02020603050405020304" pitchFamily="18" charset="0"/>
              </a:rPr>
              <a:t>Trudo</a:t>
            </a: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 woontoren Eindhoven</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fbeelding 9">
            <a:extLst>
              <a:ext uri="{FF2B5EF4-FFF2-40B4-BE49-F238E27FC236}">
                <a16:creationId xmlns:a16="http://schemas.microsoft.com/office/drawing/2014/main" id="{A706D23B-67EA-4A7C-9636-E22632769E1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9232" y="1105776"/>
            <a:ext cx="3001565" cy="1929457"/>
          </a:xfrm>
          <a:prstGeom prst="rect">
            <a:avLst/>
          </a:prstGeom>
          <a:noFill/>
          <a:ln>
            <a:noFill/>
          </a:ln>
        </p:spPr>
      </p:pic>
      <p:sp>
        <p:nvSpPr>
          <p:cNvPr id="12" name="Tekstvak 11">
            <a:extLst>
              <a:ext uri="{FF2B5EF4-FFF2-40B4-BE49-F238E27FC236}">
                <a16:creationId xmlns:a16="http://schemas.microsoft.com/office/drawing/2014/main" id="{CB3AAABA-72B7-448E-9FF1-EED195413193}"/>
              </a:ext>
            </a:extLst>
          </p:cNvPr>
          <p:cNvSpPr txBox="1"/>
          <p:nvPr/>
        </p:nvSpPr>
        <p:spPr>
          <a:xfrm>
            <a:off x="4175787" y="3076987"/>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Woon-werk woning</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Afbeelding 15">
            <a:extLst>
              <a:ext uri="{FF2B5EF4-FFF2-40B4-BE49-F238E27FC236}">
                <a16:creationId xmlns:a16="http://schemas.microsoft.com/office/drawing/2014/main" id="{D65E8F5B-8950-45DA-BC52-E386FB5CE4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741" y="1281403"/>
            <a:ext cx="3232484" cy="3216211"/>
          </a:xfrm>
          <a:prstGeom prst="rect">
            <a:avLst/>
          </a:prstGeom>
        </p:spPr>
      </p:pic>
      <p:sp>
        <p:nvSpPr>
          <p:cNvPr id="18" name="Tekstvak 17">
            <a:extLst>
              <a:ext uri="{FF2B5EF4-FFF2-40B4-BE49-F238E27FC236}">
                <a16:creationId xmlns:a16="http://schemas.microsoft.com/office/drawing/2014/main" id="{E8D716EF-A5F2-4C21-A647-7AFEAA68273D}"/>
              </a:ext>
            </a:extLst>
          </p:cNvPr>
          <p:cNvSpPr txBox="1"/>
          <p:nvPr/>
        </p:nvSpPr>
        <p:spPr>
          <a:xfrm>
            <a:off x="1679510" y="6193128"/>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err="1">
                <a:solidFill>
                  <a:prstClr val="white"/>
                </a:solidFill>
                <a:latin typeface="Arial" panose="020B0604020202020204" pitchFamily="34" charset="0"/>
                <a:ea typeface="Calibri" panose="020F0502020204030204" pitchFamily="34" charset="0"/>
                <a:cs typeface="Times New Roman" panose="02020603050405020304" pitchFamily="18" charset="0"/>
              </a:rPr>
              <a:t>Ecowoningen</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descr="De bronafbeelding bekijken">
            <a:extLst>
              <a:ext uri="{FF2B5EF4-FFF2-40B4-BE49-F238E27FC236}">
                <a16:creationId xmlns:a16="http://schemas.microsoft.com/office/drawing/2014/main" id="{CBB033B4-5626-4080-8B06-37C7B42E18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6443" y="4575480"/>
            <a:ext cx="3143540" cy="171093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fbeeldingsresultaten voor trudo woontoren">
            <a:extLst>
              <a:ext uri="{FF2B5EF4-FFF2-40B4-BE49-F238E27FC236}">
                <a16:creationId xmlns:a16="http://schemas.microsoft.com/office/drawing/2014/main" id="{B28A4F9B-BBDB-4CA8-9D46-7E9D7BA9888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53343" y="3494999"/>
            <a:ext cx="3829380" cy="2257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964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3">
            <a:extLst>
              <a:ext uri="{FF2B5EF4-FFF2-40B4-BE49-F238E27FC236}">
                <a16:creationId xmlns:a16="http://schemas.microsoft.com/office/drawing/2014/main" id="{57D2661B-CBBD-415A-85BA-48554B65A319}"/>
              </a:ext>
            </a:extLst>
          </p:cNvPr>
          <p:cNvSpPr>
            <a:spLocks noGrp="1"/>
          </p:cNvSpPr>
          <p:nvPr>
            <p:ph type="ctrTitle"/>
          </p:nvPr>
        </p:nvSpPr>
        <p:spPr>
          <a:xfrm>
            <a:off x="459740" y="71702"/>
            <a:ext cx="9214048" cy="818519"/>
          </a:xfrm>
        </p:spPr>
        <p:txBody>
          <a:bodyPr/>
          <a:lstStyle/>
          <a:p>
            <a:r>
              <a:rPr lang="nl-NL"/>
              <a:t>NIEUWE WOONVORMEN JONGEREN</a:t>
            </a:r>
          </a:p>
        </p:txBody>
      </p:sp>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23392" y="1678873"/>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9" name="Tekstvak 8">
            <a:extLst>
              <a:ext uri="{FF2B5EF4-FFF2-40B4-BE49-F238E27FC236}">
                <a16:creationId xmlns:a16="http://schemas.microsoft.com/office/drawing/2014/main" id="{8601A020-9192-48BA-837A-4B9F432BD631}"/>
              </a:ext>
            </a:extLst>
          </p:cNvPr>
          <p:cNvSpPr txBox="1"/>
          <p:nvPr/>
        </p:nvSpPr>
        <p:spPr>
          <a:xfrm>
            <a:off x="2855193" y="5885048"/>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Heijmans </a:t>
            </a:r>
            <a:r>
              <a:rPr lang="nl-NL" sz="1067" i="1" err="1">
                <a:solidFill>
                  <a:prstClr val="white"/>
                </a:solidFill>
                <a:latin typeface="Arial" panose="020B0604020202020204" pitchFamily="34" charset="0"/>
                <a:ea typeface="Calibri" panose="020F0502020204030204" pitchFamily="34" charset="0"/>
                <a:cs typeface="Times New Roman" panose="02020603050405020304" pitchFamily="18" charset="0"/>
              </a:rPr>
              <a:t>one</a:t>
            </a: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 </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11">
            <a:extLst>
              <a:ext uri="{FF2B5EF4-FFF2-40B4-BE49-F238E27FC236}">
                <a16:creationId xmlns:a16="http://schemas.microsoft.com/office/drawing/2014/main" id="{CB3AAABA-72B7-448E-9FF1-EED195413193}"/>
              </a:ext>
            </a:extLst>
          </p:cNvPr>
          <p:cNvSpPr txBox="1"/>
          <p:nvPr/>
        </p:nvSpPr>
        <p:spPr>
          <a:xfrm>
            <a:off x="29610" y="5179127"/>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1</a:t>
            </a:r>
            <a:r>
              <a:rPr lang="nl-NL" sz="1067" i="1" baseline="30000">
                <a:solidFill>
                  <a:prstClr val="white"/>
                </a:solidFill>
                <a:latin typeface="Arial" panose="020B0604020202020204" pitchFamily="34" charset="0"/>
                <a:ea typeface="Calibri" panose="020F0502020204030204" pitchFamily="34" charset="0"/>
                <a:cs typeface="Times New Roman" panose="02020603050405020304" pitchFamily="18" charset="0"/>
              </a:rPr>
              <a:t>e</a:t>
            </a: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 Tiny House project Nijkerk</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Tekstvak 14">
            <a:extLst>
              <a:ext uri="{FF2B5EF4-FFF2-40B4-BE49-F238E27FC236}">
                <a16:creationId xmlns:a16="http://schemas.microsoft.com/office/drawing/2014/main" id="{8EEB88A3-E863-4E2C-93B3-68922D165095}"/>
              </a:ext>
            </a:extLst>
          </p:cNvPr>
          <p:cNvSpPr txBox="1"/>
          <p:nvPr/>
        </p:nvSpPr>
        <p:spPr>
          <a:xfrm>
            <a:off x="239350" y="2746860"/>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Family huis</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Tekstvak 17">
            <a:extLst>
              <a:ext uri="{FF2B5EF4-FFF2-40B4-BE49-F238E27FC236}">
                <a16:creationId xmlns:a16="http://schemas.microsoft.com/office/drawing/2014/main" id="{E8D716EF-A5F2-4C21-A647-7AFEAA68273D}"/>
              </a:ext>
            </a:extLst>
          </p:cNvPr>
          <p:cNvSpPr txBox="1"/>
          <p:nvPr/>
        </p:nvSpPr>
        <p:spPr>
          <a:xfrm>
            <a:off x="8592278" y="2160011"/>
            <a:ext cx="2874892" cy="269048"/>
          </a:xfrm>
          <a:prstGeom prst="rect">
            <a:avLst/>
          </a:prstGeom>
          <a:noFill/>
        </p:spPr>
        <p:txBody>
          <a:bodyPr wrap="square" rtlCol="0">
            <a:spAutoFit/>
          </a:bodyPr>
          <a:lstStyle/>
          <a:p>
            <a:pPr defTabSz="1219170" fontAlgn="base">
              <a:lnSpc>
                <a:spcPct val="115000"/>
              </a:lnSpc>
              <a:spcBef>
                <a:spcPct val="0"/>
              </a:spcBef>
              <a:spcAft>
                <a:spcPts val="1333"/>
              </a:spcAft>
            </a:pPr>
            <a:r>
              <a:rPr lang="nl-NL" sz="1067" i="1" err="1">
                <a:solidFill>
                  <a:prstClr val="white"/>
                </a:solidFill>
                <a:latin typeface="Arial" panose="020B0604020202020204" pitchFamily="34" charset="0"/>
                <a:ea typeface="Calibri" panose="020F0502020204030204" pitchFamily="34" charset="0"/>
                <a:cs typeface="Times New Roman" panose="02020603050405020304" pitchFamily="18" charset="0"/>
              </a:rPr>
              <a:t>Barli</a:t>
            </a:r>
            <a:r>
              <a:rPr lang="nl-NL" sz="1067" i="1">
                <a:solidFill>
                  <a:prstClr val="white"/>
                </a:solidFill>
                <a:latin typeface="Arial" panose="020B0604020202020204" pitchFamily="34" charset="0"/>
                <a:ea typeface="Calibri" panose="020F0502020204030204" pitchFamily="34" charset="0"/>
                <a:cs typeface="Times New Roman" panose="02020603050405020304" pitchFamily="18" charset="0"/>
              </a:rPr>
              <a:t> Nijkerk</a:t>
            </a:r>
            <a:endPar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2">
            <a:extLst>
              <a:ext uri="{FF2B5EF4-FFF2-40B4-BE49-F238E27FC236}">
                <a16:creationId xmlns:a16="http://schemas.microsoft.com/office/drawing/2014/main" id="{7659F827-A254-48BA-87ED-A8BCFBA7C7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494" y="1104848"/>
            <a:ext cx="2880469" cy="1577257"/>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5BF8152F-2F64-4E54-A9BE-DD84C63F8D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4891" y="957569"/>
            <a:ext cx="3238264" cy="2404887"/>
          </a:xfrm>
          <a:prstGeom prst="rect">
            <a:avLst/>
          </a:prstGeom>
        </p:spPr>
      </p:pic>
      <p:pic>
        <p:nvPicPr>
          <p:cNvPr id="24" name="Picture 2">
            <a:extLst>
              <a:ext uri="{FF2B5EF4-FFF2-40B4-BE49-F238E27FC236}">
                <a16:creationId xmlns:a16="http://schemas.microsoft.com/office/drawing/2014/main" id="{B996A8CE-CEB6-4AA2-851A-C3395BC140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339" y="3447792"/>
            <a:ext cx="2647436" cy="17207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 bronafbeelding bekijken">
            <a:extLst>
              <a:ext uri="{FF2B5EF4-FFF2-40B4-BE49-F238E27FC236}">
                <a16:creationId xmlns:a16="http://schemas.microsoft.com/office/drawing/2014/main" id="{21206E7F-379F-4B9E-BD4A-5E0EB166EB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23191" y="3649469"/>
            <a:ext cx="3885200" cy="21854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fbeeldingsresultaten voor barli nijkerk">
            <a:extLst>
              <a:ext uri="{FF2B5EF4-FFF2-40B4-BE49-F238E27FC236}">
                <a16:creationId xmlns:a16="http://schemas.microsoft.com/office/drawing/2014/main" id="{AA2CF1BA-BBA3-460E-82CD-A845099C464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20901" y="2443098"/>
            <a:ext cx="3545283" cy="235762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lucht, buiten, bewolkt, wolken&#10;&#10;Automatisch gegenereerde beschrijving">
            <a:extLst>
              <a:ext uri="{FF2B5EF4-FFF2-40B4-BE49-F238E27FC236}">
                <a16:creationId xmlns:a16="http://schemas.microsoft.com/office/drawing/2014/main" id="{21364AA1-1D53-48D6-B4ED-3F835BF33F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20901" y="4197743"/>
            <a:ext cx="3545283" cy="2590029"/>
          </a:xfrm>
          <a:prstGeom prst="rect">
            <a:avLst/>
          </a:prstGeom>
        </p:spPr>
      </p:pic>
    </p:spTree>
    <p:extLst>
      <p:ext uri="{BB962C8B-B14F-4D97-AF65-F5344CB8AC3E}">
        <p14:creationId xmlns:p14="http://schemas.microsoft.com/office/powerpoint/2010/main" val="2932267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7" name="Titel 2">
            <a:extLst>
              <a:ext uri="{FF2B5EF4-FFF2-40B4-BE49-F238E27FC236}">
                <a16:creationId xmlns:a16="http://schemas.microsoft.com/office/drawing/2014/main" id="{E1F9CB1F-A2ED-4155-9CCA-B4C545292530}"/>
              </a:ext>
            </a:extLst>
          </p:cNvPr>
          <p:cNvSpPr txBox="1">
            <a:spLocks/>
          </p:cNvSpPr>
          <p:nvPr/>
        </p:nvSpPr>
        <p:spPr>
          <a:xfrm>
            <a:off x="431371" y="276543"/>
            <a:ext cx="10945216"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3. KIJK NAAR WAT ER AL IS</a:t>
            </a:r>
            <a:endParaRPr lang="en-NL" sz="4267">
              <a:solidFill>
                <a:prstClr val="white"/>
              </a:solidFill>
            </a:endParaRPr>
          </a:p>
        </p:txBody>
      </p:sp>
      <p:sp>
        <p:nvSpPr>
          <p:cNvPr id="6" name="Tekstvak 5">
            <a:extLst>
              <a:ext uri="{FF2B5EF4-FFF2-40B4-BE49-F238E27FC236}">
                <a16:creationId xmlns:a16="http://schemas.microsoft.com/office/drawing/2014/main" id="{3B6C0E93-B0F9-460F-A2C9-7A58D0D4CF40}"/>
              </a:ext>
            </a:extLst>
          </p:cNvPr>
          <p:cNvSpPr txBox="1"/>
          <p:nvPr/>
        </p:nvSpPr>
        <p:spPr>
          <a:xfrm>
            <a:off x="335360" y="1578986"/>
            <a:ext cx="4512501" cy="3999685"/>
          </a:xfrm>
          <a:prstGeom prst="rect">
            <a:avLst/>
          </a:prstGeom>
          <a:noFill/>
        </p:spPr>
        <p:txBody>
          <a:bodyPr wrap="square">
            <a:spAutoFit/>
          </a:bodyPr>
          <a:lstStyle/>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Focus op de bestaande woningvoorraad</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Zo’n 80 procent van onze woningen in 2032 staat er nu al</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Denk aan </a:t>
            </a:r>
            <a:r>
              <a:rPr lang="nl-NL" sz="1867" err="1">
                <a:solidFill>
                  <a:prstClr val="white"/>
                </a:solidFill>
                <a:latin typeface="Cachet Pro Medium"/>
                <a:ea typeface="Calibri" panose="020F0502020204030204" pitchFamily="34" charset="0"/>
                <a:cs typeface="Arial" panose="020B0604020202020204" pitchFamily="34" charset="0"/>
              </a:rPr>
              <a:t>friends</a:t>
            </a:r>
            <a:r>
              <a:rPr lang="nl-NL" sz="1867">
                <a:solidFill>
                  <a:prstClr val="white"/>
                </a:solidFill>
                <a:latin typeface="Cachet Pro Medium"/>
                <a:ea typeface="Calibri" panose="020F0502020204030204" pitchFamily="34" charset="0"/>
                <a:cs typeface="Arial" panose="020B0604020202020204" pitchFamily="34" charset="0"/>
              </a:rPr>
              <a:t>-contracten, woningsplitsing en toewijzing met motivatie.  </a:t>
            </a:r>
          </a:p>
          <a:p>
            <a:pPr marL="380990" indent="-380990" defTabSz="1219170" fontAlgn="base">
              <a:lnSpc>
                <a:spcPct val="107000"/>
              </a:lnSpc>
              <a:spcBef>
                <a:spcPct val="0"/>
              </a:spcBef>
              <a:spcAft>
                <a:spcPts val="1067"/>
              </a:spcAft>
              <a:buFont typeface="Arial" panose="020B0604020202020204" pitchFamily="34" charset="0"/>
              <a:buChar char="•"/>
            </a:pPr>
            <a:endParaRPr lang="nl-NL" sz="1867">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nl-NL" sz="1867">
              <a:solidFill>
                <a:prstClr val="white"/>
              </a:solidFill>
              <a:latin typeface="Cachet Pro Medium"/>
              <a:ea typeface="Calibri" panose="020F0502020204030204" pitchFamily="34" charset="0"/>
              <a:cs typeface="Arial" panose="020B0604020202020204" pitchFamily="34" charset="0"/>
            </a:endParaRPr>
          </a:p>
          <a:p>
            <a:pPr defTabSz="1219170" fontAlgn="base">
              <a:lnSpc>
                <a:spcPct val="107000"/>
              </a:lnSpc>
              <a:spcBef>
                <a:spcPct val="0"/>
              </a:spcBef>
              <a:spcAft>
                <a:spcPts val="1067"/>
              </a:spcAft>
            </a:pPr>
            <a:endParaRPr lang="nl-NL" sz="1867" i="1">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en-NL" sz="1867">
              <a:solidFill>
                <a:prstClr val="white"/>
              </a:solidFill>
              <a:latin typeface="Cachet Pro Medium"/>
              <a:ea typeface="Calibri" panose="020F0502020204030204" pitchFamily="34" charset="0"/>
              <a:cs typeface="Arial" panose="020B0604020202020204" pitchFamily="34" charset="0"/>
            </a:endParaRPr>
          </a:p>
        </p:txBody>
      </p:sp>
      <p:pic>
        <p:nvPicPr>
          <p:cNvPr id="3" name="Afbeelding 2" descr="Afbeelding met gebouw, lucht, buiten, huis&#10;&#10;Automatisch gegenereerde beschrijving">
            <a:extLst>
              <a:ext uri="{FF2B5EF4-FFF2-40B4-BE49-F238E27FC236}">
                <a16:creationId xmlns:a16="http://schemas.microsoft.com/office/drawing/2014/main" id="{47891D94-62B5-4A83-BDED-8435FC090F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8591" y="1661328"/>
            <a:ext cx="5757943" cy="3839061"/>
          </a:xfrm>
          <a:prstGeom prst="rect">
            <a:avLst/>
          </a:prstGeom>
        </p:spPr>
      </p:pic>
    </p:spTree>
    <p:extLst>
      <p:ext uri="{BB962C8B-B14F-4D97-AF65-F5344CB8AC3E}">
        <p14:creationId xmlns:p14="http://schemas.microsoft.com/office/powerpoint/2010/main" val="755296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7" name="Titel 2">
            <a:extLst>
              <a:ext uri="{FF2B5EF4-FFF2-40B4-BE49-F238E27FC236}">
                <a16:creationId xmlns:a16="http://schemas.microsoft.com/office/drawing/2014/main" id="{E1F9CB1F-A2ED-4155-9CCA-B4C545292530}"/>
              </a:ext>
            </a:extLst>
          </p:cNvPr>
          <p:cNvSpPr txBox="1">
            <a:spLocks/>
          </p:cNvSpPr>
          <p:nvPr/>
        </p:nvSpPr>
        <p:spPr>
          <a:xfrm>
            <a:off x="431371" y="276543"/>
            <a:ext cx="10945216"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4. VERDER KIJKEN DAN ENKEL DE WONING</a:t>
            </a:r>
            <a:endParaRPr lang="en-NL" sz="4267">
              <a:solidFill>
                <a:prstClr val="white"/>
              </a:solidFill>
            </a:endParaRPr>
          </a:p>
        </p:txBody>
      </p:sp>
      <p:sp>
        <p:nvSpPr>
          <p:cNvPr id="6" name="Tekstvak 5">
            <a:extLst>
              <a:ext uri="{FF2B5EF4-FFF2-40B4-BE49-F238E27FC236}">
                <a16:creationId xmlns:a16="http://schemas.microsoft.com/office/drawing/2014/main" id="{3B6C0E93-B0F9-460F-A2C9-7A58D0D4CF40}"/>
              </a:ext>
            </a:extLst>
          </p:cNvPr>
          <p:cNvSpPr txBox="1"/>
          <p:nvPr/>
        </p:nvSpPr>
        <p:spPr>
          <a:xfrm>
            <a:off x="431371" y="1883108"/>
            <a:ext cx="3552395" cy="4281813"/>
          </a:xfrm>
          <a:prstGeom prst="rect">
            <a:avLst/>
          </a:prstGeom>
          <a:noFill/>
        </p:spPr>
        <p:txBody>
          <a:bodyPr wrap="square">
            <a:spAutoFit/>
          </a:bodyPr>
          <a:lstStyle/>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Gebiedsgericht werken</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Woonmilieu, woningtype, woonomgeving, toewijzing etc. </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Wonen met een plus </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Dementievriendelijke wijken</a:t>
            </a:r>
          </a:p>
          <a:p>
            <a:pPr defTabSz="1219170" fontAlgn="base">
              <a:lnSpc>
                <a:spcPct val="107000"/>
              </a:lnSpc>
              <a:spcBef>
                <a:spcPct val="0"/>
              </a:spcBef>
              <a:spcAft>
                <a:spcPts val="1067"/>
              </a:spcAft>
            </a:pPr>
            <a:endParaRPr lang="nl-NL" sz="1867">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nl-NL" sz="1867">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nl-NL" sz="1867">
              <a:solidFill>
                <a:prstClr val="white"/>
              </a:solidFill>
              <a:latin typeface="Cachet Pro Medium"/>
              <a:ea typeface="Calibri" panose="020F0502020204030204" pitchFamily="34" charset="0"/>
              <a:cs typeface="Arial" panose="020B0604020202020204" pitchFamily="34" charset="0"/>
            </a:endParaRPr>
          </a:p>
          <a:p>
            <a:pPr defTabSz="1219170" fontAlgn="base">
              <a:lnSpc>
                <a:spcPct val="107000"/>
              </a:lnSpc>
              <a:spcBef>
                <a:spcPct val="0"/>
              </a:spcBef>
              <a:spcAft>
                <a:spcPts val="1067"/>
              </a:spcAft>
            </a:pPr>
            <a:endParaRPr lang="nl-NL" sz="1867" i="1">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en-NL" sz="1867">
              <a:solidFill>
                <a:prstClr val="white"/>
              </a:solidFill>
              <a:latin typeface="Cachet Pro Medium"/>
              <a:ea typeface="Calibri" panose="020F0502020204030204" pitchFamily="34" charset="0"/>
              <a:cs typeface="Arial" panose="020B0604020202020204" pitchFamily="34" charset="0"/>
            </a:endParaRPr>
          </a:p>
        </p:txBody>
      </p:sp>
      <p:pic>
        <p:nvPicPr>
          <p:cNvPr id="3" name="Afbeelding 2" descr="Afbeelding met gebouw, buiten, appartementengebouw&#10;&#10;Automatisch gegenereerde beschrijving">
            <a:extLst>
              <a:ext uri="{FF2B5EF4-FFF2-40B4-BE49-F238E27FC236}">
                <a16:creationId xmlns:a16="http://schemas.microsoft.com/office/drawing/2014/main" id="{2B982073-0817-4765-A78F-6755B460AC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5551" y="1073207"/>
            <a:ext cx="3892056" cy="2580184"/>
          </a:xfrm>
          <a:prstGeom prst="rect">
            <a:avLst/>
          </a:prstGeom>
        </p:spPr>
      </p:pic>
      <p:pic>
        <p:nvPicPr>
          <p:cNvPr id="1026" name="Picture 2">
            <a:extLst>
              <a:ext uri="{FF2B5EF4-FFF2-40B4-BE49-F238E27FC236}">
                <a16:creationId xmlns:a16="http://schemas.microsoft.com/office/drawing/2014/main" id="{47BF90E6-98DB-42D9-A9A6-6DC421A00BE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1" y="3459821"/>
            <a:ext cx="4801607" cy="3140967"/>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B5BB6AA6-93C6-4653-9A16-A21E31D2E8A8}"/>
              </a:ext>
            </a:extLst>
          </p:cNvPr>
          <p:cNvSpPr txBox="1"/>
          <p:nvPr/>
        </p:nvSpPr>
        <p:spPr>
          <a:xfrm>
            <a:off x="5975250" y="6535319"/>
            <a:ext cx="2976329" cy="256545"/>
          </a:xfrm>
          <a:prstGeom prst="rect">
            <a:avLst/>
          </a:prstGeom>
          <a:noFill/>
        </p:spPr>
        <p:txBody>
          <a:bodyPr wrap="square" rtlCol="0">
            <a:spAutoFit/>
          </a:bodyPr>
          <a:lstStyle/>
          <a:p>
            <a:pPr defTabSz="1219170" fontAlgn="base">
              <a:spcBef>
                <a:spcPct val="0"/>
              </a:spcBef>
              <a:spcAft>
                <a:spcPct val="0"/>
              </a:spcAft>
            </a:pPr>
            <a:r>
              <a:rPr lang="nl-NL" sz="1067">
                <a:solidFill>
                  <a:prstClr val="white"/>
                </a:solidFill>
                <a:latin typeface="Cachet Pro Medium"/>
                <a:cs typeface="Arial" charset="0"/>
              </a:rPr>
              <a:t>Bron: </a:t>
            </a:r>
            <a:r>
              <a:rPr lang="nl-NL" sz="1067" err="1">
                <a:solidFill>
                  <a:prstClr val="white"/>
                </a:solidFill>
                <a:latin typeface="Cachet Pro Medium"/>
                <a:cs typeface="Arial" charset="0"/>
              </a:rPr>
              <a:t>Leviaan</a:t>
            </a:r>
            <a:r>
              <a:rPr lang="nl-NL" sz="1067">
                <a:solidFill>
                  <a:prstClr val="white"/>
                </a:solidFill>
                <a:latin typeface="Cachet Pro Medium"/>
                <a:cs typeface="Arial" charset="0"/>
              </a:rPr>
              <a:t>, 2022</a:t>
            </a:r>
            <a:endParaRPr lang="en-NL" sz="1067">
              <a:solidFill>
                <a:prstClr val="white"/>
              </a:solidFill>
              <a:latin typeface="Cachet Pro Medium"/>
              <a:cs typeface="Arial" charset="0"/>
            </a:endParaRPr>
          </a:p>
        </p:txBody>
      </p:sp>
    </p:spTree>
    <p:extLst>
      <p:ext uri="{BB962C8B-B14F-4D97-AF65-F5344CB8AC3E}">
        <p14:creationId xmlns:p14="http://schemas.microsoft.com/office/powerpoint/2010/main" val="3817468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7" name="Titel 2">
            <a:extLst>
              <a:ext uri="{FF2B5EF4-FFF2-40B4-BE49-F238E27FC236}">
                <a16:creationId xmlns:a16="http://schemas.microsoft.com/office/drawing/2014/main" id="{E1F9CB1F-A2ED-4155-9CCA-B4C545292530}"/>
              </a:ext>
            </a:extLst>
          </p:cNvPr>
          <p:cNvSpPr txBox="1">
            <a:spLocks/>
          </p:cNvSpPr>
          <p:nvPr/>
        </p:nvSpPr>
        <p:spPr>
          <a:xfrm>
            <a:off x="490536" y="548681"/>
            <a:ext cx="10945216"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5. SAMEN AAN DE SLAG MET HERNIEUWDE SAMENWERKINGEN</a:t>
            </a:r>
            <a:endParaRPr lang="en-NL" sz="4267">
              <a:solidFill>
                <a:prstClr val="white"/>
              </a:solidFill>
            </a:endParaRPr>
          </a:p>
        </p:txBody>
      </p:sp>
      <p:sp>
        <p:nvSpPr>
          <p:cNvPr id="6" name="Tekstvak 5">
            <a:extLst>
              <a:ext uri="{FF2B5EF4-FFF2-40B4-BE49-F238E27FC236}">
                <a16:creationId xmlns:a16="http://schemas.microsoft.com/office/drawing/2014/main" id="{3B6C0E93-B0F9-460F-A2C9-7A58D0D4CF40}"/>
              </a:ext>
            </a:extLst>
          </p:cNvPr>
          <p:cNvSpPr txBox="1"/>
          <p:nvPr/>
        </p:nvSpPr>
        <p:spPr>
          <a:xfrm>
            <a:off x="415716" y="2127830"/>
            <a:ext cx="4608512" cy="3999685"/>
          </a:xfrm>
          <a:prstGeom prst="rect">
            <a:avLst/>
          </a:prstGeom>
          <a:noFill/>
        </p:spPr>
        <p:txBody>
          <a:bodyPr wrap="square">
            <a:spAutoFit/>
          </a:bodyPr>
          <a:lstStyle/>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We hebben elkaar morgen, over 10 en 100 jaar nog nodig. </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Onze woningen staat er dan nog. </a:t>
            </a:r>
          </a:p>
          <a:p>
            <a:pPr marL="380990" indent="-380990" defTabSz="1219170" fontAlgn="base">
              <a:lnSpc>
                <a:spcPct val="107000"/>
              </a:lnSpc>
              <a:spcBef>
                <a:spcPct val="0"/>
              </a:spcBef>
              <a:spcAft>
                <a:spcPts val="1067"/>
              </a:spcAft>
              <a:buFont typeface="Arial" panose="020B0604020202020204" pitchFamily="34" charset="0"/>
              <a:buChar char="•"/>
            </a:pPr>
            <a:r>
              <a:rPr lang="nl-NL" sz="1867">
                <a:solidFill>
                  <a:prstClr val="white"/>
                </a:solidFill>
                <a:latin typeface="Cachet Pro Medium"/>
                <a:ea typeface="Calibri" panose="020F0502020204030204" pitchFamily="34" charset="0"/>
                <a:cs typeface="Arial" panose="020B0604020202020204" pitchFamily="34" charset="0"/>
              </a:rPr>
              <a:t>We hebben een gedeeld belang en gedeelde verantwoordelijkheid: een toekomstbestendige woonomgeving.  </a:t>
            </a:r>
          </a:p>
          <a:p>
            <a:pPr marL="380990" indent="-380990" defTabSz="1219170" fontAlgn="base">
              <a:lnSpc>
                <a:spcPct val="107000"/>
              </a:lnSpc>
              <a:spcBef>
                <a:spcPct val="0"/>
              </a:spcBef>
              <a:spcAft>
                <a:spcPts val="1067"/>
              </a:spcAft>
              <a:buFont typeface="Arial" panose="020B0604020202020204" pitchFamily="34" charset="0"/>
              <a:buChar char="•"/>
            </a:pPr>
            <a:endParaRPr lang="nl-NL" sz="1867">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nl-NL" sz="1867">
              <a:solidFill>
                <a:prstClr val="white"/>
              </a:solidFill>
              <a:latin typeface="Cachet Pro Medium"/>
              <a:ea typeface="Calibri" panose="020F0502020204030204" pitchFamily="34" charset="0"/>
              <a:cs typeface="Arial" panose="020B0604020202020204" pitchFamily="34" charset="0"/>
            </a:endParaRPr>
          </a:p>
          <a:p>
            <a:pPr defTabSz="1219170" fontAlgn="base">
              <a:lnSpc>
                <a:spcPct val="107000"/>
              </a:lnSpc>
              <a:spcBef>
                <a:spcPct val="0"/>
              </a:spcBef>
              <a:spcAft>
                <a:spcPts val="1067"/>
              </a:spcAft>
            </a:pPr>
            <a:endParaRPr lang="nl-NL" sz="1867" i="1">
              <a:solidFill>
                <a:prstClr val="white"/>
              </a:solidFill>
              <a:latin typeface="Cachet Pro Medium"/>
              <a:ea typeface="Calibri" panose="020F0502020204030204" pitchFamily="34" charset="0"/>
              <a:cs typeface="Arial" panose="020B0604020202020204" pitchFamily="34" charset="0"/>
            </a:endParaRPr>
          </a:p>
          <a:p>
            <a:pPr marL="380990" indent="-380990" defTabSz="1219170" fontAlgn="base">
              <a:lnSpc>
                <a:spcPct val="107000"/>
              </a:lnSpc>
              <a:spcBef>
                <a:spcPct val="0"/>
              </a:spcBef>
              <a:spcAft>
                <a:spcPts val="1067"/>
              </a:spcAft>
              <a:buFont typeface="Arial" panose="020B0604020202020204" pitchFamily="34" charset="0"/>
              <a:buChar char="•"/>
            </a:pPr>
            <a:endParaRPr lang="en-NL" sz="1867">
              <a:solidFill>
                <a:prstClr val="white"/>
              </a:solidFill>
              <a:latin typeface="Cachet Pro Medium"/>
              <a:ea typeface="Calibri" panose="020F0502020204030204" pitchFamily="34" charset="0"/>
              <a:cs typeface="Arial" panose="020B0604020202020204" pitchFamily="34" charset="0"/>
            </a:endParaRPr>
          </a:p>
        </p:txBody>
      </p:sp>
      <p:pic>
        <p:nvPicPr>
          <p:cNvPr id="5122" name="Picture 2" descr="Geen alternatieve tekst opgegeven voor deze afbeelding">
            <a:extLst>
              <a:ext uri="{FF2B5EF4-FFF2-40B4-BE49-F238E27FC236}">
                <a16:creationId xmlns:a16="http://schemas.microsoft.com/office/drawing/2014/main" id="{24CCFF5F-DD7E-4A43-A05D-A29BF7DE10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0361" y="2126227"/>
            <a:ext cx="5866172"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309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8071A83-63AA-CF41-A828-D18D6BA5B9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4716" y="842211"/>
            <a:ext cx="10154652" cy="5209674"/>
          </a:xfrm>
          <a:prstGeom prst="rect">
            <a:avLst/>
          </a:prstGeom>
        </p:spPr>
      </p:pic>
      <p:sp>
        <p:nvSpPr>
          <p:cNvPr id="2" name="Tekstvak 1">
            <a:extLst>
              <a:ext uri="{FF2B5EF4-FFF2-40B4-BE49-F238E27FC236}">
                <a16:creationId xmlns:a16="http://schemas.microsoft.com/office/drawing/2014/main" id="{CD5F684A-C83D-18DC-38C8-417A95BD085C}"/>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a:t>Klikken om tekst toe te voegen</a:t>
            </a:r>
          </a:p>
        </p:txBody>
      </p:sp>
    </p:spTree>
    <p:extLst>
      <p:ext uri="{BB962C8B-B14F-4D97-AF65-F5344CB8AC3E}">
        <p14:creationId xmlns:p14="http://schemas.microsoft.com/office/powerpoint/2010/main" val="1602303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7" name="Titel 2">
            <a:extLst>
              <a:ext uri="{FF2B5EF4-FFF2-40B4-BE49-F238E27FC236}">
                <a16:creationId xmlns:a16="http://schemas.microsoft.com/office/drawing/2014/main" id="{E1F9CB1F-A2ED-4155-9CCA-B4C545292530}"/>
              </a:ext>
            </a:extLst>
          </p:cNvPr>
          <p:cNvSpPr txBox="1">
            <a:spLocks/>
          </p:cNvSpPr>
          <p:nvPr/>
        </p:nvSpPr>
        <p:spPr>
          <a:xfrm>
            <a:off x="2091493" y="2948947"/>
            <a:ext cx="7530760"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r>
              <a:rPr lang="nl-NL" sz="4267">
                <a:solidFill>
                  <a:prstClr val="white"/>
                </a:solidFill>
              </a:rPr>
              <a:t>VRAGEN?</a:t>
            </a:r>
          </a:p>
          <a:p>
            <a:pPr defTabSz="1219170" fontAlgn="base"/>
            <a:endParaRPr lang="nl-NL" sz="4267">
              <a:solidFill>
                <a:prstClr val="white"/>
              </a:solidFill>
            </a:endParaRPr>
          </a:p>
          <a:p>
            <a:pPr defTabSz="1219170" fontAlgn="base"/>
            <a:r>
              <a:rPr lang="nl-NL" sz="4267">
                <a:solidFill>
                  <a:prstClr val="white"/>
                </a:solidFill>
                <a:latin typeface="Cachet Pro Medium"/>
              </a:rPr>
              <a:t>Excursie:</a:t>
            </a:r>
            <a:br>
              <a:rPr lang="nl-NL" sz="4267">
                <a:solidFill>
                  <a:prstClr val="white"/>
                </a:solidFill>
                <a:latin typeface="Cachet Pro Medium"/>
              </a:rPr>
            </a:br>
            <a:r>
              <a:rPr lang="nl-NL" sz="1467">
                <a:solidFill>
                  <a:prstClr val="white"/>
                </a:solidFill>
                <a:latin typeface="Cachet Pro Medium"/>
              </a:rPr>
              <a:t>Verzamelplaats: </a:t>
            </a:r>
            <a:r>
              <a:rPr lang="nl-NL" sz="1467" b="1">
                <a:solidFill>
                  <a:prstClr val="white"/>
                </a:solidFill>
                <a:latin typeface="Cachet Pro Medium"/>
              </a:rPr>
              <a:t>van der Krolstraat 98 ter hoogte van de parkeerplaats</a:t>
            </a:r>
            <a:r>
              <a:rPr lang="nl-NL" sz="4267">
                <a:solidFill>
                  <a:prstClr val="white"/>
                </a:solidFill>
                <a:latin typeface="Cachet Pro Medium"/>
              </a:rPr>
              <a:t> </a:t>
            </a:r>
            <a:endParaRPr lang="nl-NL" sz="1467">
              <a:solidFill>
                <a:prstClr val="white"/>
              </a:solidFill>
            </a:endParaRPr>
          </a:p>
        </p:txBody>
      </p:sp>
    </p:spTree>
    <p:extLst>
      <p:ext uri="{BB962C8B-B14F-4D97-AF65-F5344CB8AC3E}">
        <p14:creationId xmlns:p14="http://schemas.microsoft.com/office/powerpoint/2010/main" val="3365622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5522914" y="783764"/>
            <a:ext cx="4754623" cy="2852737"/>
          </a:xfrm>
        </p:spPr>
        <p:txBody>
          <a:bodyPr/>
          <a:lstStyle/>
          <a:p>
            <a:r>
              <a:rPr lang="nl-NL"/>
              <a:t>Harke Dijksterhuis</a:t>
            </a:r>
          </a:p>
        </p:txBody>
      </p:sp>
      <p:sp>
        <p:nvSpPr>
          <p:cNvPr id="8" name="Tijdelijke aanduiding voor tekst 7">
            <a:extLst>
              <a:ext uri="{FF2B5EF4-FFF2-40B4-BE49-F238E27FC236}">
                <a16:creationId xmlns:a16="http://schemas.microsoft.com/office/drawing/2014/main" id="{30D0A3B9-D632-224E-A9CC-2E588FD8E124}"/>
              </a:ext>
            </a:extLst>
          </p:cNvPr>
          <p:cNvSpPr>
            <a:spLocks noGrp="1"/>
          </p:cNvSpPr>
          <p:nvPr>
            <p:ph type="body" idx="1"/>
          </p:nvPr>
        </p:nvSpPr>
        <p:spPr>
          <a:xfrm>
            <a:off x="5522914" y="3798546"/>
            <a:ext cx="5009620" cy="1500187"/>
          </a:xfrm>
        </p:spPr>
        <p:txBody>
          <a:bodyPr/>
          <a:lstStyle/>
          <a:p>
            <a:r>
              <a:rPr lang="nl-NL">
                <a:solidFill>
                  <a:schemeClr val="bg2">
                    <a:lumMod val="25000"/>
                  </a:schemeClr>
                </a:solidFill>
              </a:rPr>
              <a:t>Wethouder Gemeente Nijkerk</a:t>
            </a:r>
          </a:p>
        </p:txBody>
      </p:sp>
      <p:pic>
        <p:nvPicPr>
          <p:cNvPr id="4" name="Picture 4" descr="Wethouderschap was voor Harke Dijksterhuis niet een wensdroom | StadNijkerk">
            <a:extLst>
              <a:ext uri="{FF2B5EF4-FFF2-40B4-BE49-F238E27FC236}">
                <a16:creationId xmlns:a16="http://schemas.microsoft.com/office/drawing/2014/main" id="{0A271CAF-F457-450A-B48C-B71B84832AF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75"/>
          <a:stretch/>
        </p:blipFill>
        <p:spPr bwMode="auto">
          <a:xfrm>
            <a:off x="1914463" y="1986772"/>
            <a:ext cx="3207896" cy="259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177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5522914" y="783764"/>
            <a:ext cx="4754623" cy="2852737"/>
          </a:xfrm>
        </p:spPr>
        <p:txBody>
          <a:bodyPr/>
          <a:lstStyle/>
          <a:p>
            <a:r>
              <a:rPr lang="nl-NL"/>
              <a:t>Erik van den Brand</a:t>
            </a:r>
          </a:p>
        </p:txBody>
      </p:sp>
      <p:sp>
        <p:nvSpPr>
          <p:cNvPr id="8" name="Tijdelijke aanduiding voor tekst 7">
            <a:extLst>
              <a:ext uri="{FF2B5EF4-FFF2-40B4-BE49-F238E27FC236}">
                <a16:creationId xmlns:a16="http://schemas.microsoft.com/office/drawing/2014/main" id="{30D0A3B9-D632-224E-A9CC-2E588FD8E124}"/>
              </a:ext>
            </a:extLst>
          </p:cNvPr>
          <p:cNvSpPr>
            <a:spLocks noGrp="1"/>
          </p:cNvSpPr>
          <p:nvPr>
            <p:ph type="body" idx="1"/>
          </p:nvPr>
        </p:nvSpPr>
        <p:spPr>
          <a:xfrm>
            <a:off x="5522914" y="3798546"/>
            <a:ext cx="5009620" cy="1500187"/>
          </a:xfrm>
        </p:spPr>
        <p:txBody>
          <a:bodyPr/>
          <a:lstStyle/>
          <a:p>
            <a:r>
              <a:rPr lang="nl-NL">
                <a:solidFill>
                  <a:schemeClr val="bg2">
                    <a:lumMod val="25000"/>
                  </a:schemeClr>
                </a:solidFill>
              </a:rPr>
              <a:t>Directeur-bestuurder </a:t>
            </a:r>
            <a:r>
              <a:rPr lang="nl-NL" err="1">
                <a:solidFill>
                  <a:schemeClr val="bg2">
                    <a:lumMod val="25000"/>
                  </a:schemeClr>
                </a:solidFill>
              </a:rPr>
              <a:t>Estea</a:t>
            </a:r>
            <a:endParaRPr lang="nl-NL">
              <a:solidFill>
                <a:schemeClr val="bg2">
                  <a:lumMod val="25000"/>
                </a:schemeClr>
              </a:solidFill>
            </a:endParaRPr>
          </a:p>
        </p:txBody>
      </p:sp>
      <p:pic>
        <p:nvPicPr>
          <p:cNvPr id="4" name="Picture 4">
            <a:extLst>
              <a:ext uri="{FF2B5EF4-FFF2-40B4-BE49-F238E27FC236}">
                <a16:creationId xmlns:a16="http://schemas.microsoft.com/office/drawing/2014/main" id="{3B78B4E5-AFCD-6A4C-B557-CFB453D283B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4463" y="1986772"/>
            <a:ext cx="3207896" cy="259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35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1524000" y="2404978"/>
            <a:ext cx="9144000" cy="2387600"/>
          </a:xfrm>
        </p:spPr>
        <p:txBody>
          <a:bodyPr>
            <a:normAutofit fontScale="90000"/>
          </a:bodyPr>
          <a:lstStyle/>
          <a:p>
            <a:r>
              <a:rPr lang="nl-NL">
                <a:latin typeface="+mn-lt"/>
              </a:rPr>
              <a:t>De vergrijzing schreeuwt om integrale oplossingen van wonen en zorg.</a:t>
            </a:r>
            <a:br>
              <a:rPr lang="nl-NL">
                <a:latin typeface="Century Schoolbook" panose="02040604050505020304" pitchFamily="18" charset="0"/>
              </a:rPr>
            </a:br>
            <a:endParaRPr lang="nl-NL">
              <a:latin typeface="Century Schoolbook" panose="02040604050505020304" pitchFamily="18" charset="0"/>
            </a:endParaRPr>
          </a:p>
        </p:txBody>
      </p:sp>
    </p:spTree>
    <p:extLst>
      <p:ext uri="{BB962C8B-B14F-4D97-AF65-F5344CB8AC3E}">
        <p14:creationId xmlns:p14="http://schemas.microsoft.com/office/powerpoint/2010/main" val="2223857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B0D273D-CFDB-47AA-8AD7-1D36F90FEA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416" cy="6858000"/>
          </a:xfrm>
          <a:prstGeom prst="rect">
            <a:avLst/>
          </a:prstGeom>
        </p:spPr>
      </p:pic>
      <p:pic>
        <p:nvPicPr>
          <p:cNvPr id="5" name="Afbeelding 4">
            <a:extLst>
              <a:ext uri="{FF2B5EF4-FFF2-40B4-BE49-F238E27FC236}">
                <a16:creationId xmlns:a16="http://schemas.microsoft.com/office/drawing/2014/main" id="{6A7E16AF-AE76-42DD-9A13-AD5175B81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124" y="1096736"/>
            <a:ext cx="4925895" cy="4925895"/>
          </a:xfrm>
          <a:prstGeom prst="rect">
            <a:avLst/>
          </a:prstGeom>
        </p:spPr>
      </p:pic>
    </p:spTree>
    <p:extLst>
      <p:ext uri="{BB962C8B-B14F-4D97-AF65-F5344CB8AC3E}">
        <p14:creationId xmlns:p14="http://schemas.microsoft.com/office/powerpoint/2010/main" val="3282469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CF54E5B4-0E94-4688-86FD-697D228E15F6}"/>
              </a:ext>
            </a:extLst>
          </p:cNvPr>
          <p:cNvPicPr>
            <a:picLocks noChangeAspect="1"/>
          </p:cNvPicPr>
          <p:nvPr/>
        </p:nvPicPr>
        <p:blipFill rotWithShape="1">
          <a:blip r:embed="rId2">
            <a:extLst>
              <a:ext uri="{28A0092B-C50C-407E-A947-70E740481C1C}">
                <a14:useLocalDpi xmlns:a14="http://schemas.microsoft.com/office/drawing/2010/main" val="0"/>
              </a:ext>
            </a:extLst>
          </a:blip>
          <a:srcRect r="38808"/>
          <a:stretch/>
        </p:blipFill>
        <p:spPr>
          <a:xfrm>
            <a:off x="1391080" y="3601613"/>
            <a:ext cx="1098615" cy="1034049"/>
          </a:xfrm>
          <a:prstGeom prst="rect">
            <a:avLst/>
          </a:prstGeom>
          <a:ln>
            <a:noFill/>
          </a:ln>
          <a:effectLst>
            <a:outerShdw blurRad="292100" dist="139700" dir="2700000" algn="tl" rotWithShape="0">
              <a:srgbClr val="333333">
                <a:alpha val="65000"/>
              </a:srgbClr>
            </a:outerShdw>
          </a:effectLst>
        </p:spPr>
      </p:pic>
      <p:sp>
        <p:nvSpPr>
          <p:cNvPr id="10" name="Tekstvak 9">
            <a:extLst>
              <a:ext uri="{FF2B5EF4-FFF2-40B4-BE49-F238E27FC236}">
                <a16:creationId xmlns:a16="http://schemas.microsoft.com/office/drawing/2014/main" id="{41D47358-8936-445B-B571-83C1474B6424}"/>
              </a:ext>
            </a:extLst>
          </p:cNvPr>
          <p:cNvSpPr txBox="1"/>
          <p:nvPr/>
        </p:nvSpPr>
        <p:spPr>
          <a:xfrm>
            <a:off x="2489695" y="3933971"/>
            <a:ext cx="1404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Ontwikkeling</a:t>
            </a:r>
          </a:p>
        </p:txBody>
      </p:sp>
      <p:pic>
        <p:nvPicPr>
          <p:cNvPr id="13" name="Afbeelding 12">
            <a:extLst>
              <a:ext uri="{FF2B5EF4-FFF2-40B4-BE49-F238E27FC236}">
                <a16:creationId xmlns:a16="http://schemas.microsoft.com/office/drawing/2014/main" id="{6309171D-8DE0-45B8-9D19-66DB72C71DB8}"/>
              </a:ext>
            </a:extLst>
          </p:cNvPr>
          <p:cNvPicPr>
            <a:picLocks noChangeAspect="1"/>
          </p:cNvPicPr>
          <p:nvPr/>
        </p:nvPicPr>
        <p:blipFill rotWithShape="1">
          <a:blip r:embed="rId2">
            <a:extLst>
              <a:ext uri="{28A0092B-C50C-407E-A947-70E740481C1C}">
                <a14:useLocalDpi xmlns:a14="http://schemas.microsoft.com/office/drawing/2010/main" val="0"/>
              </a:ext>
            </a:extLst>
          </a:blip>
          <a:srcRect r="38808"/>
          <a:stretch/>
        </p:blipFill>
        <p:spPr>
          <a:xfrm>
            <a:off x="4937346" y="3553367"/>
            <a:ext cx="1098615" cy="1034049"/>
          </a:xfrm>
          <a:prstGeom prst="rect">
            <a:avLst/>
          </a:prstGeom>
          <a:ln>
            <a:noFill/>
          </a:ln>
          <a:effectLst>
            <a:outerShdw blurRad="292100" dist="139700" dir="2700000" algn="tl" rotWithShape="0">
              <a:srgbClr val="333333">
                <a:alpha val="65000"/>
              </a:srgbClr>
            </a:outerShdw>
          </a:effectLst>
        </p:spPr>
      </p:pic>
      <p:sp>
        <p:nvSpPr>
          <p:cNvPr id="14" name="Tekstvak 13">
            <a:extLst>
              <a:ext uri="{FF2B5EF4-FFF2-40B4-BE49-F238E27FC236}">
                <a16:creationId xmlns:a16="http://schemas.microsoft.com/office/drawing/2014/main" id="{5349BD1F-447F-4D86-91B8-3581B6CFC6F9}"/>
              </a:ext>
            </a:extLst>
          </p:cNvPr>
          <p:cNvSpPr txBox="1"/>
          <p:nvPr/>
        </p:nvSpPr>
        <p:spPr>
          <a:xfrm>
            <a:off x="6035961" y="3885725"/>
            <a:ext cx="10972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Belegging</a:t>
            </a:r>
          </a:p>
        </p:txBody>
      </p:sp>
      <p:pic>
        <p:nvPicPr>
          <p:cNvPr id="15" name="Afbeelding 14">
            <a:extLst>
              <a:ext uri="{FF2B5EF4-FFF2-40B4-BE49-F238E27FC236}">
                <a16:creationId xmlns:a16="http://schemas.microsoft.com/office/drawing/2014/main" id="{E92341C8-9AE9-470B-B319-FD4361909133}"/>
              </a:ext>
            </a:extLst>
          </p:cNvPr>
          <p:cNvPicPr>
            <a:picLocks noChangeAspect="1"/>
          </p:cNvPicPr>
          <p:nvPr/>
        </p:nvPicPr>
        <p:blipFill rotWithShape="1">
          <a:blip r:embed="rId2">
            <a:extLst>
              <a:ext uri="{28A0092B-C50C-407E-A947-70E740481C1C}">
                <a14:useLocalDpi xmlns:a14="http://schemas.microsoft.com/office/drawing/2010/main" val="0"/>
              </a:ext>
            </a:extLst>
          </a:blip>
          <a:srcRect r="38808"/>
          <a:stretch/>
        </p:blipFill>
        <p:spPr>
          <a:xfrm>
            <a:off x="8348257" y="3553367"/>
            <a:ext cx="1098615" cy="1034049"/>
          </a:xfrm>
          <a:prstGeom prst="rect">
            <a:avLst/>
          </a:prstGeom>
          <a:ln>
            <a:noFill/>
          </a:ln>
          <a:effectLst>
            <a:outerShdw blurRad="292100" dist="139700" dir="2700000" algn="tl" rotWithShape="0">
              <a:srgbClr val="333333">
                <a:alpha val="65000"/>
              </a:srgbClr>
            </a:outerShdw>
          </a:effectLst>
        </p:spPr>
      </p:pic>
      <p:sp>
        <p:nvSpPr>
          <p:cNvPr id="16" name="Tekstvak 15">
            <a:extLst>
              <a:ext uri="{FF2B5EF4-FFF2-40B4-BE49-F238E27FC236}">
                <a16:creationId xmlns:a16="http://schemas.microsoft.com/office/drawing/2014/main" id="{387641C7-BA7B-4357-90F4-7EBE87AC8B03}"/>
              </a:ext>
            </a:extLst>
          </p:cNvPr>
          <p:cNvSpPr txBox="1"/>
          <p:nvPr/>
        </p:nvSpPr>
        <p:spPr>
          <a:xfrm>
            <a:off x="9446872" y="3885725"/>
            <a:ext cx="5966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Zorg</a:t>
            </a:r>
          </a:p>
        </p:txBody>
      </p:sp>
      <p:cxnSp>
        <p:nvCxnSpPr>
          <p:cNvPr id="33" name="Verbindingslijn: gebogen 32">
            <a:extLst>
              <a:ext uri="{FF2B5EF4-FFF2-40B4-BE49-F238E27FC236}">
                <a16:creationId xmlns:a16="http://schemas.microsoft.com/office/drawing/2014/main" id="{32E7A891-58F1-486C-B040-332C1351C5FB}"/>
              </a:ext>
            </a:extLst>
          </p:cNvPr>
          <p:cNvCxnSpPr>
            <a:cxnSpLocks/>
            <a:endCxn id="9" idx="0"/>
          </p:cNvCxnSpPr>
          <p:nvPr/>
        </p:nvCxnSpPr>
        <p:spPr>
          <a:xfrm rot="5400000">
            <a:off x="2887499" y="1002458"/>
            <a:ext cx="1652045" cy="3546265"/>
          </a:xfrm>
          <a:prstGeom prst="bentConnector3">
            <a:avLst/>
          </a:prstGeom>
        </p:spPr>
        <p:style>
          <a:lnRef idx="1">
            <a:schemeClr val="dk1"/>
          </a:lnRef>
          <a:fillRef idx="0">
            <a:schemeClr val="dk1"/>
          </a:fillRef>
          <a:effectRef idx="0">
            <a:schemeClr val="dk1"/>
          </a:effectRef>
          <a:fontRef idx="minor">
            <a:schemeClr val="tx1"/>
          </a:fontRef>
        </p:style>
      </p:cxnSp>
      <p:cxnSp>
        <p:nvCxnSpPr>
          <p:cNvPr id="35" name="Verbindingslijn: gebogen 34">
            <a:extLst>
              <a:ext uri="{FF2B5EF4-FFF2-40B4-BE49-F238E27FC236}">
                <a16:creationId xmlns:a16="http://schemas.microsoft.com/office/drawing/2014/main" id="{30BFBC43-B750-4C7E-B108-17747C25C1ED}"/>
              </a:ext>
            </a:extLst>
          </p:cNvPr>
          <p:cNvCxnSpPr>
            <a:cxnSpLocks/>
            <a:endCxn id="13" idx="0"/>
          </p:cNvCxnSpPr>
          <p:nvPr/>
        </p:nvCxnSpPr>
        <p:spPr>
          <a:xfrm rot="16200000" flipH="1">
            <a:off x="4684754" y="2751466"/>
            <a:ext cx="1603799" cy="1"/>
          </a:xfrm>
          <a:prstGeom prst="bentConnector3">
            <a:avLst/>
          </a:prstGeom>
        </p:spPr>
        <p:style>
          <a:lnRef idx="1">
            <a:schemeClr val="dk1"/>
          </a:lnRef>
          <a:fillRef idx="0">
            <a:schemeClr val="dk1"/>
          </a:fillRef>
          <a:effectRef idx="0">
            <a:schemeClr val="dk1"/>
          </a:effectRef>
          <a:fontRef idx="minor">
            <a:schemeClr val="tx1"/>
          </a:fontRef>
        </p:style>
      </p:cxnSp>
      <p:cxnSp>
        <p:nvCxnSpPr>
          <p:cNvPr id="38" name="Verbindingslijn: gebogen 37">
            <a:extLst>
              <a:ext uri="{FF2B5EF4-FFF2-40B4-BE49-F238E27FC236}">
                <a16:creationId xmlns:a16="http://schemas.microsoft.com/office/drawing/2014/main" id="{CEA7A620-51E5-4955-AA24-245D00B18E80}"/>
              </a:ext>
            </a:extLst>
          </p:cNvPr>
          <p:cNvCxnSpPr>
            <a:cxnSpLocks/>
          </p:cNvCxnSpPr>
          <p:nvPr/>
        </p:nvCxnSpPr>
        <p:spPr>
          <a:xfrm rot="16200000" flipH="1">
            <a:off x="6390209" y="1070135"/>
            <a:ext cx="1603799" cy="3410912"/>
          </a:xfrm>
          <a:prstGeom prst="bentConnector3">
            <a:avLst/>
          </a:prstGeom>
        </p:spPr>
        <p:style>
          <a:lnRef idx="1">
            <a:schemeClr val="dk1"/>
          </a:lnRef>
          <a:fillRef idx="0">
            <a:schemeClr val="dk1"/>
          </a:fillRef>
          <a:effectRef idx="0">
            <a:schemeClr val="dk1"/>
          </a:effectRef>
          <a:fontRef idx="minor">
            <a:schemeClr val="tx1"/>
          </a:fontRef>
        </p:style>
      </p:cxnSp>
      <p:pic>
        <p:nvPicPr>
          <p:cNvPr id="40" name="Afbeelding 39">
            <a:extLst>
              <a:ext uri="{FF2B5EF4-FFF2-40B4-BE49-F238E27FC236}">
                <a16:creationId xmlns:a16="http://schemas.microsoft.com/office/drawing/2014/main" id="{EDF57A61-C200-402D-A6B7-81399EA21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113" y="5622962"/>
            <a:ext cx="894786" cy="460714"/>
          </a:xfrm>
          <a:prstGeom prst="rect">
            <a:avLst/>
          </a:prstGeom>
          <a:ln>
            <a:noFill/>
          </a:ln>
          <a:effectLst>
            <a:outerShdw blurRad="292100" dist="139700" dir="2700000" algn="tl" rotWithShape="0">
              <a:srgbClr val="333333">
                <a:alpha val="65000"/>
              </a:srgbClr>
            </a:outerShdw>
          </a:effectLst>
        </p:spPr>
      </p:pic>
      <p:pic>
        <p:nvPicPr>
          <p:cNvPr id="42" name="Afbeelding 41">
            <a:extLst>
              <a:ext uri="{FF2B5EF4-FFF2-40B4-BE49-F238E27FC236}">
                <a16:creationId xmlns:a16="http://schemas.microsoft.com/office/drawing/2014/main" id="{57DB1F44-1E16-454B-BE16-054E832FE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2116" y="5622963"/>
            <a:ext cx="979596" cy="454538"/>
          </a:xfrm>
          <a:prstGeom prst="rect">
            <a:avLst/>
          </a:prstGeom>
          <a:ln>
            <a:noFill/>
          </a:ln>
          <a:effectLst>
            <a:outerShdw blurRad="292100" dist="139700" dir="2700000" algn="tl" rotWithShape="0">
              <a:srgbClr val="333333">
                <a:alpha val="65000"/>
              </a:srgbClr>
            </a:outerShdw>
          </a:effectLst>
        </p:spPr>
      </p:pic>
      <p:pic>
        <p:nvPicPr>
          <p:cNvPr id="44" name="Afbeelding 43">
            <a:extLst>
              <a:ext uri="{FF2B5EF4-FFF2-40B4-BE49-F238E27FC236}">
                <a16:creationId xmlns:a16="http://schemas.microsoft.com/office/drawing/2014/main" id="{275A5472-DD9B-4587-91A2-335214A15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6939" y="5622962"/>
            <a:ext cx="894787" cy="462394"/>
          </a:xfrm>
          <a:prstGeom prst="rect">
            <a:avLst/>
          </a:prstGeom>
          <a:ln>
            <a:noFill/>
          </a:ln>
          <a:effectLst>
            <a:outerShdw blurRad="292100" dist="139700" dir="2700000" algn="tl" rotWithShape="0">
              <a:srgbClr val="333333">
                <a:alpha val="65000"/>
              </a:srgbClr>
            </a:outerShdw>
          </a:effectLst>
        </p:spPr>
      </p:pic>
      <p:cxnSp>
        <p:nvCxnSpPr>
          <p:cNvPr id="46" name="Verbindingslijn: gebogen 45">
            <a:extLst>
              <a:ext uri="{FF2B5EF4-FFF2-40B4-BE49-F238E27FC236}">
                <a16:creationId xmlns:a16="http://schemas.microsoft.com/office/drawing/2014/main" id="{76C7207B-657B-426F-92E9-6802666EF798}"/>
              </a:ext>
            </a:extLst>
          </p:cNvPr>
          <p:cNvCxnSpPr>
            <a:cxnSpLocks/>
            <a:stCxn id="15" idx="2"/>
          </p:cNvCxnSpPr>
          <p:nvPr/>
        </p:nvCxnSpPr>
        <p:spPr>
          <a:xfrm rot="5400000">
            <a:off x="8379791" y="5105190"/>
            <a:ext cx="1035548" cy="1"/>
          </a:xfrm>
          <a:prstGeom prst="bentConnector3">
            <a:avLst/>
          </a:prstGeom>
        </p:spPr>
        <p:style>
          <a:lnRef idx="1">
            <a:schemeClr val="dk1"/>
          </a:lnRef>
          <a:fillRef idx="0">
            <a:schemeClr val="dk1"/>
          </a:fillRef>
          <a:effectRef idx="0">
            <a:schemeClr val="dk1"/>
          </a:effectRef>
          <a:fontRef idx="minor">
            <a:schemeClr val="tx1"/>
          </a:fontRef>
        </p:style>
      </p:cxnSp>
      <p:cxnSp>
        <p:nvCxnSpPr>
          <p:cNvPr id="52" name="Verbindingslijn: gebogen 51">
            <a:extLst>
              <a:ext uri="{FF2B5EF4-FFF2-40B4-BE49-F238E27FC236}">
                <a16:creationId xmlns:a16="http://schemas.microsoft.com/office/drawing/2014/main" id="{28E6965F-F647-4D58-B8E3-BC16E725B27F}"/>
              </a:ext>
            </a:extLst>
          </p:cNvPr>
          <p:cNvCxnSpPr>
            <a:cxnSpLocks/>
          </p:cNvCxnSpPr>
          <p:nvPr/>
        </p:nvCxnSpPr>
        <p:spPr>
          <a:xfrm rot="10800000" flipV="1">
            <a:off x="7647009" y="5085913"/>
            <a:ext cx="1250557" cy="535552"/>
          </a:xfrm>
          <a:prstGeom prst="bentConnector3">
            <a:avLst>
              <a:gd name="adj1" fmla="val 99980"/>
            </a:avLst>
          </a:prstGeom>
        </p:spPr>
        <p:style>
          <a:lnRef idx="1">
            <a:schemeClr val="dk1"/>
          </a:lnRef>
          <a:fillRef idx="0">
            <a:schemeClr val="dk1"/>
          </a:fillRef>
          <a:effectRef idx="0">
            <a:schemeClr val="dk1"/>
          </a:effectRef>
          <a:fontRef idx="minor">
            <a:schemeClr val="tx1"/>
          </a:fontRef>
        </p:style>
      </p:cxnSp>
      <p:cxnSp>
        <p:nvCxnSpPr>
          <p:cNvPr id="64" name="Verbindingslijn: gebogen 63">
            <a:extLst>
              <a:ext uri="{FF2B5EF4-FFF2-40B4-BE49-F238E27FC236}">
                <a16:creationId xmlns:a16="http://schemas.microsoft.com/office/drawing/2014/main" id="{710F491A-0910-468C-BD40-9849FC289B79}"/>
              </a:ext>
            </a:extLst>
          </p:cNvPr>
          <p:cNvCxnSpPr/>
          <p:nvPr/>
        </p:nvCxnSpPr>
        <p:spPr>
          <a:xfrm>
            <a:off x="8897564" y="5085913"/>
            <a:ext cx="1230284" cy="535553"/>
          </a:xfrm>
          <a:prstGeom prst="bentConnector3">
            <a:avLst>
              <a:gd name="adj1" fmla="val 99236"/>
            </a:avLst>
          </a:prstGeom>
        </p:spPr>
        <p:style>
          <a:lnRef idx="1">
            <a:schemeClr val="dk1"/>
          </a:lnRef>
          <a:fillRef idx="0">
            <a:schemeClr val="dk1"/>
          </a:fillRef>
          <a:effectRef idx="0">
            <a:schemeClr val="dk1"/>
          </a:effectRef>
          <a:fontRef idx="minor">
            <a:schemeClr val="tx1"/>
          </a:fontRef>
        </p:style>
      </p:cxnSp>
      <p:pic>
        <p:nvPicPr>
          <p:cNvPr id="67" name="Afbeelding 66">
            <a:extLst>
              <a:ext uri="{FF2B5EF4-FFF2-40B4-BE49-F238E27FC236}">
                <a16:creationId xmlns:a16="http://schemas.microsoft.com/office/drawing/2014/main" id="{400D73BC-0896-49F9-90A1-B7360B1A7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3571" y="4569932"/>
            <a:ext cx="976310" cy="462394"/>
          </a:xfrm>
          <a:prstGeom prst="rect">
            <a:avLst/>
          </a:prstGeom>
          <a:ln>
            <a:noFill/>
          </a:ln>
          <a:effectLst>
            <a:outerShdw blurRad="292100" dist="139700" dir="2700000" algn="tl" rotWithShape="0">
              <a:srgbClr val="333333">
                <a:alpha val="65000"/>
              </a:srgbClr>
            </a:outerShdw>
          </a:effectLst>
        </p:spPr>
      </p:pic>
      <p:cxnSp>
        <p:nvCxnSpPr>
          <p:cNvPr id="69" name="Verbindingslijn: gebogen 68">
            <a:extLst>
              <a:ext uri="{FF2B5EF4-FFF2-40B4-BE49-F238E27FC236}">
                <a16:creationId xmlns:a16="http://schemas.microsoft.com/office/drawing/2014/main" id="{BBBED8C2-8402-4FB2-A481-5FBD4E8DD48B}"/>
              </a:ext>
            </a:extLst>
          </p:cNvPr>
          <p:cNvCxnSpPr>
            <a:stCxn id="15" idx="2"/>
            <a:endCxn id="67" idx="1"/>
          </p:cNvCxnSpPr>
          <p:nvPr/>
        </p:nvCxnSpPr>
        <p:spPr>
          <a:xfrm rot="16200000" flipH="1">
            <a:off x="9478712" y="4006269"/>
            <a:ext cx="213713" cy="1376006"/>
          </a:xfrm>
          <a:prstGeom prst="bentConnector2">
            <a:avLst/>
          </a:prstGeom>
        </p:spPr>
        <p:style>
          <a:lnRef idx="1">
            <a:schemeClr val="dk1"/>
          </a:lnRef>
          <a:fillRef idx="0">
            <a:schemeClr val="dk1"/>
          </a:fillRef>
          <a:effectRef idx="0">
            <a:schemeClr val="dk1"/>
          </a:effectRef>
          <a:fontRef idx="minor">
            <a:schemeClr val="tx1"/>
          </a:fontRef>
        </p:style>
      </p:cxnSp>
      <p:pic>
        <p:nvPicPr>
          <p:cNvPr id="72" name="Afbeelding 71">
            <a:extLst>
              <a:ext uri="{FF2B5EF4-FFF2-40B4-BE49-F238E27FC236}">
                <a16:creationId xmlns:a16="http://schemas.microsoft.com/office/drawing/2014/main" id="{3CD48190-63AC-4BBE-8AB2-7A01C90D8856}"/>
              </a:ext>
            </a:extLst>
          </p:cNvPr>
          <p:cNvPicPr>
            <a:picLocks noChangeAspect="1"/>
          </p:cNvPicPr>
          <p:nvPr/>
        </p:nvPicPr>
        <p:blipFill>
          <a:blip r:embed="rId7"/>
          <a:stretch>
            <a:fillRect/>
          </a:stretch>
        </p:blipFill>
        <p:spPr>
          <a:xfrm>
            <a:off x="4817748" y="5094005"/>
            <a:ext cx="1337808" cy="1513585"/>
          </a:xfrm>
          <a:prstGeom prst="rect">
            <a:avLst/>
          </a:prstGeom>
          <a:ln>
            <a:noFill/>
          </a:ln>
          <a:effectLst>
            <a:outerShdw blurRad="292100" dist="139700" dir="2700000" algn="tl" rotWithShape="0">
              <a:srgbClr val="333333">
                <a:alpha val="65000"/>
              </a:srgbClr>
            </a:outerShdw>
          </a:effectLst>
        </p:spPr>
      </p:pic>
      <p:cxnSp>
        <p:nvCxnSpPr>
          <p:cNvPr id="74" name="Verbindingslijn: gebogen 73">
            <a:extLst>
              <a:ext uri="{FF2B5EF4-FFF2-40B4-BE49-F238E27FC236}">
                <a16:creationId xmlns:a16="http://schemas.microsoft.com/office/drawing/2014/main" id="{DE405406-2F3C-4D39-9642-1AC1FFFDF2B9}"/>
              </a:ext>
            </a:extLst>
          </p:cNvPr>
          <p:cNvCxnSpPr>
            <a:stCxn id="13" idx="2"/>
            <a:endCxn id="72" idx="0"/>
          </p:cNvCxnSpPr>
          <p:nvPr/>
        </p:nvCxnSpPr>
        <p:spPr>
          <a:xfrm rot="5400000">
            <a:off x="5233359" y="4840709"/>
            <a:ext cx="506589" cy="2"/>
          </a:xfrm>
          <a:prstGeom prst="bentConnector3">
            <a:avLst/>
          </a:prstGeom>
        </p:spPr>
        <p:style>
          <a:lnRef idx="1">
            <a:schemeClr val="dk1"/>
          </a:lnRef>
          <a:fillRef idx="0">
            <a:schemeClr val="dk1"/>
          </a:fillRef>
          <a:effectRef idx="0">
            <a:schemeClr val="dk1"/>
          </a:effectRef>
          <a:fontRef idx="minor">
            <a:schemeClr val="tx1"/>
          </a:fontRef>
        </p:style>
      </p:cxnSp>
      <p:pic>
        <p:nvPicPr>
          <p:cNvPr id="3" name="Afbeelding 2">
            <a:extLst>
              <a:ext uri="{FF2B5EF4-FFF2-40B4-BE49-F238E27FC236}">
                <a16:creationId xmlns:a16="http://schemas.microsoft.com/office/drawing/2014/main" id="{3E21B402-EB89-471A-A7C3-CD1F5944E6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3520" y="402194"/>
            <a:ext cx="4852048" cy="1534390"/>
          </a:xfrm>
          <a:prstGeom prst="rect">
            <a:avLst/>
          </a:prstGeom>
        </p:spPr>
      </p:pic>
      <p:pic>
        <p:nvPicPr>
          <p:cNvPr id="5" name="Afbeelding 4">
            <a:extLst>
              <a:ext uri="{FF2B5EF4-FFF2-40B4-BE49-F238E27FC236}">
                <a16:creationId xmlns:a16="http://schemas.microsoft.com/office/drawing/2014/main" id="{9C3B402F-DDF0-4A66-A7E5-2E188BAD5BA9}"/>
              </a:ext>
            </a:extLst>
          </p:cNvPr>
          <p:cNvPicPr>
            <a:picLocks noChangeAspect="1"/>
          </p:cNvPicPr>
          <p:nvPr/>
        </p:nvPicPr>
        <p:blipFill>
          <a:blip r:embed="rId9"/>
          <a:stretch>
            <a:fillRect/>
          </a:stretch>
        </p:blipFill>
        <p:spPr>
          <a:xfrm>
            <a:off x="1281917" y="5085913"/>
            <a:ext cx="1316469" cy="1504234"/>
          </a:xfrm>
          <a:prstGeom prst="rect">
            <a:avLst/>
          </a:prstGeom>
          <a:ln>
            <a:noFill/>
          </a:ln>
          <a:effectLst>
            <a:outerShdw blurRad="292100" dist="139700" dir="2700000" algn="tl" rotWithShape="0">
              <a:srgbClr val="333333">
                <a:alpha val="65000"/>
              </a:srgbClr>
            </a:outerShdw>
          </a:effectLst>
        </p:spPr>
      </p:pic>
      <p:cxnSp>
        <p:nvCxnSpPr>
          <p:cNvPr id="7" name="Verbindingslijn: gebogen 6">
            <a:extLst>
              <a:ext uri="{FF2B5EF4-FFF2-40B4-BE49-F238E27FC236}">
                <a16:creationId xmlns:a16="http://schemas.microsoft.com/office/drawing/2014/main" id="{CC32A158-7BDC-48BA-A14C-C4FF0D83C3E7}"/>
              </a:ext>
            </a:extLst>
          </p:cNvPr>
          <p:cNvCxnSpPr>
            <a:stCxn id="9" idx="2"/>
            <a:endCxn id="5" idx="0"/>
          </p:cNvCxnSpPr>
          <p:nvPr/>
        </p:nvCxnSpPr>
        <p:spPr>
          <a:xfrm rot="5400000">
            <a:off x="1715145" y="4860669"/>
            <a:ext cx="450251" cy="236"/>
          </a:xfrm>
          <a:prstGeom prst="bentConnector3">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5952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382535" y="177970"/>
            <a:ext cx="9144000" cy="914050"/>
          </a:xfrm>
        </p:spPr>
        <p:txBody>
          <a:bodyPr anchor="t" anchorCtr="0">
            <a:noAutofit/>
          </a:bodyPr>
          <a:lstStyle/>
          <a:p>
            <a:pPr algn="l"/>
            <a:r>
              <a:rPr lang="nl-NL" b="1" u="sng">
                <a:latin typeface="+mn-lt"/>
              </a:rPr>
              <a:t>Wat ter tafel komt</a:t>
            </a: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425492" y="1343982"/>
            <a:ext cx="11326695"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r>
              <a:rPr kumimoji="0" lang="nl-NL" sz="6000" b="0" i="0" u="none" strike="noStrike" kern="1200" cap="none" spc="0" normalizeH="0" baseline="0" noProof="0">
                <a:ln>
                  <a:noFill/>
                </a:ln>
                <a:solidFill>
                  <a:prstClr val="black"/>
                </a:solidFill>
                <a:effectLst/>
                <a:uLnTx/>
                <a:uFillTx/>
                <a:latin typeface="Calibri" panose="020F0502020204030204"/>
                <a:ea typeface="+mj-ea"/>
                <a:cs typeface="+mj-cs"/>
              </a:rPr>
              <a:t>Stukje geschiedenis</a:t>
            </a: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r>
              <a:rPr kumimoji="0" lang="nl-NL" sz="6000" b="0" i="0" u="none" strike="noStrike" kern="1200" cap="none" spc="0" normalizeH="0" baseline="0" noProof="0">
                <a:ln>
                  <a:noFill/>
                </a:ln>
                <a:solidFill>
                  <a:prstClr val="black"/>
                </a:solidFill>
                <a:effectLst/>
                <a:uLnTx/>
                <a:uFillTx/>
                <a:latin typeface="Calibri" panose="020F0502020204030204"/>
                <a:ea typeface="+mj-ea"/>
                <a:cs typeface="+mj-cs"/>
              </a:rPr>
              <a:t>Landelijke en regionale cijfers</a:t>
            </a: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r>
              <a:rPr kumimoji="0" lang="nl-NL" sz="6000" b="0" i="0" u="none" strike="noStrike" kern="1200" cap="none" spc="0" normalizeH="0" baseline="0" noProof="0">
                <a:ln>
                  <a:noFill/>
                </a:ln>
                <a:solidFill>
                  <a:prstClr val="black"/>
                </a:solidFill>
                <a:effectLst/>
                <a:uLnTx/>
                <a:uFillTx/>
                <a:latin typeface="Calibri" panose="020F0502020204030204"/>
                <a:ea typeface="+mj-ea"/>
                <a:cs typeface="+mj-cs"/>
              </a:rPr>
              <a:t>Ontwikkelingen wonen en zorg</a:t>
            </a: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r>
              <a:rPr kumimoji="0" lang="nl-NL" sz="6000" b="0" i="0" u="none" strike="noStrike" kern="1200" cap="none" spc="0" normalizeH="0" baseline="0" noProof="0">
                <a:ln>
                  <a:noFill/>
                </a:ln>
                <a:solidFill>
                  <a:prstClr val="black"/>
                </a:solidFill>
                <a:effectLst/>
                <a:uLnTx/>
                <a:uFillTx/>
                <a:latin typeface="Calibri" panose="020F0502020204030204"/>
                <a:ea typeface="+mj-ea"/>
                <a:cs typeface="+mj-cs"/>
              </a:rPr>
              <a:t>Mooie voorbeelden</a:t>
            </a: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r>
              <a:rPr kumimoji="0" lang="nl-NL" sz="6000" b="0" i="0" u="none" strike="noStrike" kern="1200" cap="none" spc="0" normalizeH="0" baseline="0" noProof="0">
                <a:ln>
                  <a:noFill/>
                </a:ln>
                <a:solidFill>
                  <a:prstClr val="black"/>
                </a:solidFill>
                <a:effectLst/>
                <a:uLnTx/>
                <a:uFillTx/>
                <a:latin typeface="Calibri" panose="020F0502020204030204"/>
                <a:ea typeface="+mj-ea"/>
                <a:cs typeface="+mj-cs"/>
              </a:rPr>
              <a:t>Conclusies</a:t>
            </a: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r>
              <a:rPr kumimoji="0" lang="nl-NL" sz="6000" b="0" i="0" u="none" strike="noStrike" kern="1200" cap="none" spc="0" normalizeH="0" baseline="0" noProof="0">
                <a:ln>
                  <a:noFill/>
                </a:ln>
                <a:solidFill>
                  <a:prstClr val="black"/>
                </a:solidFill>
                <a:effectLst/>
                <a:uLnTx/>
                <a:uFillTx/>
                <a:latin typeface="Calibri" panose="020F0502020204030204"/>
                <a:ea typeface="+mj-ea"/>
                <a:cs typeface="+mj-cs"/>
              </a:rPr>
              <a:t>Discussie</a:t>
            </a: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1143000" marR="0" lvl="0" indent="-1143000" algn="l" defTabSz="914400" rtl="0" eaLnBrk="1" fontAlgn="auto" latinLnBrk="0" hangingPunct="1">
              <a:lnSpc>
                <a:spcPct val="90000"/>
              </a:lnSpc>
              <a:spcBef>
                <a:spcPct val="0"/>
              </a:spcBef>
              <a:spcAft>
                <a:spcPts val="0"/>
              </a:spcAft>
              <a:buClrTx/>
              <a:buSzTx/>
              <a:buFont typeface="+mj-lt"/>
              <a:buAutoNum type="arabicPeriod"/>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682629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382535" y="177970"/>
            <a:ext cx="9144000" cy="914050"/>
          </a:xfrm>
        </p:spPr>
        <p:txBody>
          <a:bodyPr anchor="t" anchorCtr="0">
            <a:noAutofit/>
          </a:bodyPr>
          <a:lstStyle/>
          <a:p>
            <a:pPr algn="l"/>
            <a:r>
              <a:rPr lang="nl-NL" sz="5400" b="1" u="sng">
                <a:latin typeface="+mn-lt"/>
              </a:rPr>
              <a:t>GESCHIEDENIS IN NEDERLAND</a:t>
            </a: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425492" y="1343982"/>
            <a:ext cx="11326695"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1850 - 1880	Nachtwakersstaat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1880 – 1950	Overgangsperiode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1950 – nu	Verzorgingsstaat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Toekomst		Waarborgstaat?</a:t>
            </a:r>
            <a:r>
              <a:rPr kumimoji="0" lang="nl-NL" sz="6000" b="0" i="0" u="none" strike="noStrike" kern="1200" cap="none" spc="0" normalizeH="0" baseline="0" noProof="0">
                <a:ln>
                  <a:noFill/>
                </a:ln>
                <a:solidFill>
                  <a:prstClr val="black"/>
                </a:solidFill>
                <a:effectLst/>
                <a:uLnTx/>
                <a:uFillTx/>
                <a:latin typeface="Bahnschrift Condensed" panose="020B0502040204020203" pitchFamily="34" charset="0"/>
                <a:ea typeface="+mj-ea"/>
                <a:cs typeface="+mj-cs"/>
              </a:rPr>
              <a:t>	</a:t>
            </a: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Condensed"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6000" b="0" i="0" u="none" strike="noStrike" kern="1200" cap="none" spc="0" normalizeH="0" baseline="0" noProof="0">
              <a:ln>
                <a:noFill/>
              </a:ln>
              <a:solidFill>
                <a:prstClr val="black"/>
              </a:solidFill>
              <a:effectLst/>
              <a:uLnTx/>
              <a:uFillTx/>
              <a:latin typeface="Bahnschrif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Condensed" panose="020B0502040204020203" pitchFamily="34" charset="0"/>
              <a:ea typeface="+mj-ea"/>
              <a:cs typeface="+mj-cs"/>
            </a:endParaRPr>
          </a:p>
        </p:txBody>
      </p:sp>
    </p:spTree>
    <p:extLst>
      <p:ext uri="{BB962C8B-B14F-4D97-AF65-F5344CB8AC3E}">
        <p14:creationId xmlns:p14="http://schemas.microsoft.com/office/powerpoint/2010/main" val="2170923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1524000" y="2404978"/>
            <a:ext cx="9144000" cy="2387600"/>
          </a:xfrm>
        </p:spPr>
        <p:txBody>
          <a:bodyPr>
            <a:normAutofit fontScale="90000"/>
          </a:bodyPr>
          <a:lstStyle/>
          <a:p>
            <a:r>
              <a:rPr lang="nl-NL">
                <a:latin typeface="+mn-lt"/>
              </a:rPr>
              <a:t>Aantal 75+ in 2040 </a:t>
            </a:r>
            <a:br>
              <a:rPr lang="nl-NL">
                <a:latin typeface="+mn-lt"/>
              </a:rPr>
            </a:br>
            <a:r>
              <a:rPr lang="nl-NL">
                <a:latin typeface="+mn-lt"/>
              </a:rPr>
              <a:t>bijna verdubbeld</a:t>
            </a:r>
            <a:br>
              <a:rPr lang="nl-NL">
                <a:latin typeface="Century Schoolbook" panose="02040604050505020304" pitchFamily="18" charset="0"/>
              </a:rPr>
            </a:br>
            <a:endParaRPr lang="nl-NL">
              <a:latin typeface="Century Schoolbook" panose="02040604050505020304" pitchFamily="18" charset="0"/>
            </a:endParaRPr>
          </a:p>
        </p:txBody>
      </p:sp>
    </p:spTree>
    <p:extLst>
      <p:ext uri="{BB962C8B-B14F-4D97-AF65-F5344CB8AC3E}">
        <p14:creationId xmlns:p14="http://schemas.microsoft.com/office/powerpoint/2010/main" val="319337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8A658C6-CD1F-4231-A934-2E8533EB10C5}"/>
              </a:ext>
            </a:extLst>
          </p:cNvPr>
          <p:cNvPicPr>
            <a:picLocks noChangeAspect="1"/>
          </p:cNvPicPr>
          <p:nvPr/>
        </p:nvPicPr>
        <p:blipFill>
          <a:blip r:embed="rId2"/>
          <a:stretch>
            <a:fillRect/>
          </a:stretch>
        </p:blipFill>
        <p:spPr>
          <a:xfrm>
            <a:off x="1981200" y="0"/>
            <a:ext cx="8229600" cy="6858000"/>
          </a:xfrm>
          <a:prstGeom prst="rect">
            <a:avLst/>
          </a:prstGeom>
        </p:spPr>
      </p:pic>
    </p:spTree>
    <p:extLst>
      <p:ext uri="{BB962C8B-B14F-4D97-AF65-F5344CB8AC3E}">
        <p14:creationId xmlns:p14="http://schemas.microsoft.com/office/powerpoint/2010/main" val="67980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50A48-F6B7-2D45-983E-F1A4F2029958}"/>
              </a:ext>
            </a:extLst>
          </p:cNvPr>
          <p:cNvSpPr>
            <a:spLocks noGrp="1"/>
          </p:cNvSpPr>
          <p:nvPr>
            <p:ph type="title"/>
          </p:nvPr>
        </p:nvSpPr>
        <p:spPr>
          <a:xfrm>
            <a:off x="1340380" y="1088021"/>
            <a:ext cx="9956800" cy="821802"/>
          </a:xfrm>
        </p:spPr>
        <p:txBody>
          <a:bodyPr>
            <a:normAutofit fontScale="90000"/>
          </a:bodyPr>
          <a:lstStyle/>
          <a:p>
            <a:r>
              <a:rPr lang="nl-NL"/>
              <a:t>Programma</a:t>
            </a:r>
            <a:br>
              <a:rPr lang="nl-NL"/>
            </a:br>
            <a:r>
              <a:rPr lang="nl-NL" sz="1800" b="1"/>
              <a:t>Voorjaarslunch</a:t>
            </a:r>
          </a:p>
        </p:txBody>
      </p:sp>
      <p:sp>
        <p:nvSpPr>
          <p:cNvPr id="3" name="Tijdelijke aanduiding voor tekst 2">
            <a:extLst>
              <a:ext uri="{FF2B5EF4-FFF2-40B4-BE49-F238E27FC236}">
                <a16:creationId xmlns:a16="http://schemas.microsoft.com/office/drawing/2014/main" id="{FEE07B21-AFD4-A448-8169-7198A078ED70}"/>
              </a:ext>
            </a:extLst>
          </p:cNvPr>
          <p:cNvSpPr>
            <a:spLocks noGrp="1"/>
          </p:cNvSpPr>
          <p:nvPr>
            <p:ph type="body" idx="1"/>
          </p:nvPr>
        </p:nvSpPr>
        <p:spPr>
          <a:xfrm>
            <a:off x="2640958" y="2003898"/>
            <a:ext cx="8585843" cy="3562882"/>
          </a:xfrm>
        </p:spPr>
        <p:txBody>
          <a:bodyPr>
            <a:normAutofit/>
          </a:bodyPr>
          <a:lstStyle/>
          <a:p>
            <a:pPr>
              <a:lnSpc>
                <a:spcPct val="200000"/>
              </a:lnSpc>
              <a:spcBef>
                <a:spcPts val="2400"/>
              </a:spcBef>
            </a:pPr>
            <a:r>
              <a:rPr lang="nl-NL" sz="1600">
                <a:solidFill>
                  <a:schemeClr val="tx1"/>
                </a:solidFill>
              </a:rPr>
              <a:t>Opening door Marieke </a:t>
            </a:r>
            <a:r>
              <a:rPr lang="nl-NL" sz="1600" err="1">
                <a:solidFill>
                  <a:schemeClr val="tx1"/>
                </a:solidFill>
              </a:rPr>
              <a:t>Overduin</a:t>
            </a:r>
            <a:br>
              <a:rPr lang="nl-NL" sz="1600">
                <a:solidFill>
                  <a:schemeClr val="tx1"/>
                </a:solidFill>
              </a:rPr>
            </a:br>
            <a:r>
              <a:rPr lang="nl-NL" sz="1600">
                <a:solidFill>
                  <a:schemeClr val="tx1"/>
                </a:solidFill>
              </a:rPr>
              <a:t>Presentatie Peter Toonen</a:t>
            </a:r>
            <a:br>
              <a:rPr lang="nl-NL" sz="1600">
                <a:solidFill>
                  <a:schemeClr val="tx1"/>
                </a:solidFill>
              </a:rPr>
            </a:br>
            <a:r>
              <a:rPr lang="nl-NL" sz="1600">
                <a:solidFill>
                  <a:schemeClr val="tx1"/>
                </a:solidFill>
              </a:rPr>
              <a:t>Samenvatting door </a:t>
            </a:r>
            <a:r>
              <a:rPr lang="nl-NL" sz="1600" err="1">
                <a:solidFill>
                  <a:schemeClr val="tx1"/>
                </a:solidFill>
              </a:rPr>
              <a:t>Harke</a:t>
            </a:r>
            <a:r>
              <a:rPr lang="nl-NL" sz="1600">
                <a:solidFill>
                  <a:schemeClr val="tx1"/>
                </a:solidFill>
              </a:rPr>
              <a:t> Dijksterhuis</a:t>
            </a:r>
            <a:br>
              <a:rPr lang="nl-NL" sz="1600">
                <a:solidFill>
                  <a:schemeClr val="tx1"/>
                </a:solidFill>
              </a:rPr>
            </a:br>
            <a:r>
              <a:rPr lang="nl-NL" sz="1600">
                <a:solidFill>
                  <a:schemeClr val="tx1"/>
                </a:solidFill>
              </a:rPr>
              <a:t>Presentatie Erik van de Brand</a:t>
            </a:r>
            <a:br>
              <a:rPr lang="nl-NL" sz="1600">
                <a:solidFill>
                  <a:schemeClr val="tx1"/>
                </a:solidFill>
              </a:rPr>
            </a:br>
            <a:r>
              <a:rPr lang="nl-NL" sz="1600">
                <a:solidFill>
                  <a:schemeClr val="tx1"/>
                </a:solidFill>
              </a:rPr>
              <a:t>Samenvatting door </a:t>
            </a:r>
            <a:r>
              <a:rPr lang="nl-NL" sz="1600" err="1">
                <a:solidFill>
                  <a:schemeClr val="tx1"/>
                </a:solidFill>
              </a:rPr>
              <a:t>Harke</a:t>
            </a:r>
            <a:r>
              <a:rPr lang="nl-NL" sz="1600">
                <a:solidFill>
                  <a:schemeClr val="tx1"/>
                </a:solidFill>
              </a:rPr>
              <a:t> Dijksterhuis</a:t>
            </a:r>
            <a:br>
              <a:rPr lang="nl-NL" sz="1600">
                <a:solidFill>
                  <a:schemeClr val="tx1"/>
                </a:solidFill>
              </a:rPr>
            </a:br>
            <a:r>
              <a:rPr lang="nl-NL" sz="1600">
                <a:solidFill>
                  <a:schemeClr val="tx1"/>
                </a:solidFill>
              </a:rPr>
              <a:t>Slotwoord van Marieke </a:t>
            </a:r>
            <a:r>
              <a:rPr lang="nl-NL" sz="1600" err="1">
                <a:solidFill>
                  <a:schemeClr val="tx1"/>
                </a:solidFill>
              </a:rPr>
              <a:t>Overduin</a:t>
            </a:r>
            <a:br>
              <a:rPr lang="nl-NL" sz="1600">
                <a:solidFill>
                  <a:schemeClr val="tx1"/>
                </a:solidFill>
              </a:rPr>
            </a:br>
            <a:r>
              <a:rPr lang="nl-NL" sz="1600">
                <a:solidFill>
                  <a:schemeClr val="tx1"/>
                </a:solidFill>
              </a:rPr>
              <a:t>Afsluiting en gelegenheid tot netwerken</a:t>
            </a:r>
          </a:p>
          <a:p>
            <a:pPr>
              <a:lnSpc>
                <a:spcPct val="200000"/>
              </a:lnSpc>
              <a:spcBef>
                <a:spcPts val="2400"/>
              </a:spcBef>
            </a:pPr>
            <a:endParaRPr lang="nl-NL" sz="1600">
              <a:solidFill>
                <a:schemeClr val="tx1"/>
              </a:solidFill>
            </a:endParaRPr>
          </a:p>
        </p:txBody>
      </p:sp>
      <p:sp>
        <p:nvSpPr>
          <p:cNvPr id="5" name="Tijdelijke aanduiding voor tekst 2">
            <a:extLst>
              <a:ext uri="{FF2B5EF4-FFF2-40B4-BE49-F238E27FC236}">
                <a16:creationId xmlns:a16="http://schemas.microsoft.com/office/drawing/2014/main" id="{A736D5EB-6F40-E74A-B569-1F63A4D640F5}"/>
              </a:ext>
            </a:extLst>
          </p:cNvPr>
          <p:cNvSpPr txBox="1">
            <a:spLocks/>
          </p:cNvSpPr>
          <p:nvPr/>
        </p:nvSpPr>
        <p:spPr>
          <a:xfrm>
            <a:off x="1370958" y="2015473"/>
            <a:ext cx="1270000" cy="34897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tint val="75000"/>
                  </a:schemeClr>
                </a:solidFill>
                <a:latin typeface="Arial Rounded MT Bold" panose="020F070403050403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baseline="0">
                <a:solidFill>
                  <a:schemeClr val="tx1">
                    <a:tint val="75000"/>
                  </a:schemeClr>
                </a:solidFill>
                <a:latin typeface="Arial Rounded MT Bold" panose="020F070403050403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baseline="0">
                <a:solidFill>
                  <a:schemeClr val="tx1">
                    <a:tint val="75000"/>
                  </a:schemeClr>
                </a:solidFill>
                <a:latin typeface="Arial Rounded MT Bold" panose="020F070403050403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Arial Rounded MT Bold" panose="020F070403050403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baseline="0">
                <a:solidFill>
                  <a:schemeClr val="tx1">
                    <a:tint val="75000"/>
                  </a:schemeClr>
                </a:solidFill>
                <a:latin typeface="Arial Rounded MT Bold" panose="020F07040305040302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200000"/>
              </a:lnSpc>
              <a:spcBef>
                <a:spcPts val="1000"/>
              </a:spcBef>
              <a:spcAft>
                <a:spcPts val="0"/>
              </a:spcAft>
              <a:buClrTx/>
              <a:buSzTx/>
              <a:buFont typeface="Arial" panose="020B0604020202020204" pitchFamily="34" charset="0"/>
              <a:buNone/>
              <a:tabLst/>
              <a:defRPr/>
            </a:pP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12.15 uur</a:t>
            </a:r>
            <a: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 </a:t>
            </a:r>
            <a:b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b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12.30 uur</a:t>
            </a:r>
            <a: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 </a:t>
            </a:r>
            <a:b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b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12.55 uur</a:t>
            </a:r>
            <a: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 </a:t>
            </a:r>
            <a:b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b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13.00 uur </a:t>
            </a:r>
            <a:b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b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13.50 uur </a:t>
            </a:r>
            <a:b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b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13.55 uur</a:t>
            </a:r>
            <a: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 </a:t>
            </a:r>
            <a:b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b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14.00</a:t>
            </a:r>
            <a: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 </a:t>
            </a:r>
            <a:r>
              <a:rPr kumimoji="0" lang="nl-NL" sz="16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uur</a:t>
            </a:r>
            <a:r>
              <a:rPr kumimoji="0" lang="nl-NL"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 </a:t>
            </a:r>
          </a:p>
        </p:txBody>
      </p:sp>
    </p:spTree>
    <p:extLst>
      <p:ext uri="{BB962C8B-B14F-4D97-AF65-F5344CB8AC3E}">
        <p14:creationId xmlns:p14="http://schemas.microsoft.com/office/powerpoint/2010/main" val="2750567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AE7C7C9-AC93-4DB4-B15D-9A254C715E5D}"/>
              </a:ext>
            </a:extLst>
          </p:cNvPr>
          <p:cNvPicPr>
            <a:picLocks noChangeAspect="1"/>
          </p:cNvPicPr>
          <p:nvPr/>
        </p:nvPicPr>
        <p:blipFill>
          <a:blip r:embed="rId2"/>
          <a:stretch>
            <a:fillRect/>
          </a:stretch>
        </p:blipFill>
        <p:spPr>
          <a:xfrm>
            <a:off x="2355822" y="0"/>
            <a:ext cx="7480356" cy="6858000"/>
          </a:xfrm>
          <a:prstGeom prst="rect">
            <a:avLst/>
          </a:prstGeom>
        </p:spPr>
      </p:pic>
    </p:spTree>
    <p:extLst>
      <p:ext uri="{BB962C8B-B14F-4D97-AF65-F5344CB8AC3E}">
        <p14:creationId xmlns:p14="http://schemas.microsoft.com/office/powerpoint/2010/main" val="2622982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F20B87F-B687-47E4-9228-9C4DCA48FCA7}"/>
              </a:ext>
            </a:extLst>
          </p:cNvPr>
          <p:cNvPicPr>
            <a:picLocks noChangeAspect="1"/>
          </p:cNvPicPr>
          <p:nvPr/>
        </p:nvPicPr>
        <p:blipFill>
          <a:blip r:embed="rId2"/>
          <a:stretch>
            <a:fillRect/>
          </a:stretch>
        </p:blipFill>
        <p:spPr>
          <a:xfrm>
            <a:off x="1253104" y="0"/>
            <a:ext cx="9685792" cy="6858000"/>
          </a:xfrm>
          <a:prstGeom prst="rect">
            <a:avLst/>
          </a:prstGeom>
        </p:spPr>
      </p:pic>
      <p:sp>
        <p:nvSpPr>
          <p:cNvPr id="5" name="Titel 1">
            <a:extLst>
              <a:ext uri="{FF2B5EF4-FFF2-40B4-BE49-F238E27FC236}">
                <a16:creationId xmlns:a16="http://schemas.microsoft.com/office/drawing/2014/main" id="{6B64B9D9-4E7F-4AF6-AC1E-412843239BCA}"/>
              </a:ext>
            </a:extLst>
          </p:cNvPr>
          <p:cNvSpPr>
            <a:spLocks noGrp="1"/>
          </p:cNvSpPr>
          <p:nvPr>
            <p:ph type="ctrTitle"/>
          </p:nvPr>
        </p:nvSpPr>
        <p:spPr>
          <a:xfrm rot="16200000">
            <a:off x="8753285" y="2913499"/>
            <a:ext cx="5670506" cy="1031001"/>
          </a:xfrm>
        </p:spPr>
        <p:txBody>
          <a:bodyPr anchor="ctr" anchorCtr="0">
            <a:noAutofit/>
          </a:bodyPr>
          <a:lstStyle/>
          <a:p>
            <a:pPr algn="l"/>
            <a:r>
              <a:rPr lang="nl-NL">
                <a:latin typeface="Bahnschrift Light Condensed" panose="020B0502040204020203" pitchFamily="34" charset="0"/>
              </a:rPr>
              <a:t>MILJOENENNOTA 2022 </a:t>
            </a:r>
          </a:p>
        </p:txBody>
      </p:sp>
    </p:spTree>
    <p:extLst>
      <p:ext uri="{BB962C8B-B14F-4D97-AF65-F5344CB8AC3E}">
        <p14:creationId xmlns:p14="http://schemas.microsoft.com/office/powerpoint/2010/main" val="4025337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ze infographic brengt in beeld wat passende zorg is.">
            <a:extLst>
              <a:ext uri="{FF2B5EF4-FFF2-40B4-BE49-F238E27FC236}">
                <a16:creationId xmlns:a16="http://schemas.microsoft.com/office/drawing/2014/main" id="{75EE9837-50FD-4F26-B8F9-3B021022E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 b="76108"/>
          <a:stretch/>
        </p:blipFill>
        <p:spPr bwMode="auto">
          <a:xfrm>
            <a:off x="196381" y="2387600"/>
            <a:ext cx="2802566" cy="27942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eze infographic brengt in beeld wat passende zorg is.">
            <a:extLst>
              <a:ext uri="{FF2B5EF4-FFF2-40B4-BE49-F238E27FC236}">
                <a16:creationId xmlns:a16="http://schemas.microsoft.com/office/drawing/2014/main" id="{448535ED-2333-497E-B6D7-2D7142584B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1" t="25339" r="741" b="50589"/>
          <a:stretch/>
        </p:blipFill>
        <p:spPr bwMode="auto">
          <a:xfrm>
            <a:off x="3168476" y="2387600"/>
            <a:ext cx="2802566" cy="2794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ze infographic brengt in beeld wat passende zorg is.">
            <a:extLst>
              <a:ext uri="{FF2B5EF4-FFF2-40B4-BE49-F238E27FC236}">
                <a16:creationId xmlns:a16="http://schemas.microsoft.com/office/drawing/2014/main" id="{293395F7-2606-4A72-B65A-7A4662DF0E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648" b="25458"/>
          <a:stretch/>
        </p:blipFill>
        <p:spPr bwMode="auto">
          <a:xfrm>
            <a:off x="6189463" y="2387600"/>
            <a:ext cx="2823563" cy="27942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eze infographic brengt in beeld wat passende zorg is.">
            <a:extLst>
              <a:ext uri="{FF2B5EF4-FFF2-40B4-BE49-F238E27FC236}">
                <a16:creationId xmlns:a16="http://schemas.microsoft.com/office/drawing/2014/main" id="{6D87E938-938E-49AA-AD1F-A686398ED4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73" b="134"/>
          <a:stretch/>
        </p:blipFill>
        <p:spPr bwMode="auto">
          <a:xfrm>
            <a:off x="9231448" y="2387601"/>
            <a:ext cx="2823559" cy="2794218"/>
          </a:xfrm>
          <a:prstGeom prst="rect">
            <a:avLst/>
          </a:prstGeom>
          <a:noFill/>
          <a:extLst>
            <a:ext uri="{909E8E84-426E-40DD-AFC4-6F175D3DCCD1}">
              <a14:hiddenFill xmlns:a14="http://schemas.microsoft.com/office/drawing/2010/main">
                <a:solidFill>
                  <a:srgbClr val="FFFFFF"/>
                </a:solidFill>
              </a14:hiddenFill>
            </a:ext>
          </a:extLst>
        </p:spPr>
      </p:pic>
      <p:sp>
        <p:nvSpPr>
          <p:cNvPr id="2" name="Pijl: rechts 1">
            <a:extLst>
              <a:ext uri="{FF2B5EF4-FFF2-40B4-BE49-F238E27FC236}">
                <a16:creationId xmlns:a16="http://schemas.microsoft.com/office/drawing/2014/main" id="{CBD91F85-39B9-4AA9-B7E7-9E26182BE49D}"/>
              </a:ext>
            </a:extLst>
          </p:cNvPr>
          <p:cNvSpPr/>
          <p:nvPr/>
        </p:nvSpPr>
        <p:spPr>
          <a:xfrm>
            <a:off x="3056908" y="3658901"/>
            <a:ext cx="102498" cy="251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2E880741-3741-489D-B6A1-8E31718F1EC2}"/>
              </a:ext>
            </a:extLst>
          </p:cNvPr>
          <p:cNvSpPr/>
          <p:nvPr/>
        </p:nvSpPr>
        <p:spPr>
          <a:xfrm>
            <a:off x="6012700" y="3658901"/>
            <a:ext cx="102498" cy="251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jl: rechts 8">
            <a:extLst>
              <a:ext uri="{FF2B5EF4-FFF2-40B4-BE49-F238E27FC236}">
                <a16:creationId xmlns:a16="http://schemas.microsoft.com/office/drawing/2014/main" id="{ED1E1858-FCC2-4E20-883B-30B36435B1B5}"/>
              </a:ext>
            </a:extLst>
          </p:cNvPr>
          <p:cNvSpPr/>
          <p:nvPr/>
        </p:nvSpPr>
        <p:spPr>
          <a:xfrm>
            <a:off x="9068398" y="3658901"/>
            <a:ext cx="102498" cy="251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el 1">
            <a:extLst>
              <a:ext uri="{FF2B5EF4-FFF2-40B4-BE49-F238E27FC236}">
                <a16:creationId xmlns:a16="http://schemas.microsoft.com/office/drawing/2014/main" id="{EEF3BB36-934D-472D-9ACC-620F37B77F60}"/>
              </a:ext>
            </a:extLst>
          </p:cNvPr>
          <p:cNvSpPr>
            <a:spLocks noGrp="1"/>
          </p:cNvSpPr>
          <p:nvPr>
            <p:ph type="ctrTitle"/>
          </p:nvPr>
        </p:nvSpPr>
        <p:spPr>
          <a:xfrm>
            <a:off x="196381" y="0"/>
            <a:ext cx="12069263" cy="2387600"/>
          </a:xfrm>
        </p:spPr>
        <p:txBody>
          <a:bodyPr>
            <a:normAutofit/>
          </a:bodyPr>
          <a:lstStyle/>
          <a:p>
            <a:pPr algn="l"/>
            <a:r>
              <a:rPr lang="nl-NL" sz="5400">
                <a:latin typeface="+mn-lt"/>
              </a:rPr>
              <a:t>Implementatie passende zorg</a:t>
            </a:r>
            <a:br>
              <a:rPr lang="nl-NL">
                <a:latin typeface="Bahnschrift Light Condensed" panose="020B0502040204020203" pitchFamily="34" charset="0"/>
              </a:rPr>
            </a:br>
            <a:endParaRPr lang="nl-NL">
              <a:latin typeface="Bahnschrift Light Condensed" panose="020B0502040204020203" pitchFamily="34" charset="0"/>
            </a:endParaRPr>
          </a:p>
        </p:txBody>
      </p:sp>
    </p:spTree>
    <p:extLst>
      <p:ext uri="{BB962C8B-B14F-4D97-AF65-F5344CB8AC3E}">
        <p14:creationId xmlns:p14="http://schemas.microsoft.com/office/powerpoint/2010/main" val="2205626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4BE1EF4-B4BF-4F35-9382-B7528E2C9EAB}"/>
              </a:ext>
            </a:extLst>
          </p:cNvPr>
          <p:cNvPicPr>
            <a:picLocks noChangeAspect="1"/>
          </p:cNvPicPr>
          <p:nvPr/>
        </p:nvPicPr>
        <p:blipFill>
          <a:blip r:embed="rId2"/>
          <a:stretch>
            <a:fillRect/>
          </a:stretch>
        </p:blipFill>
        <p:spPr>
          <a:xfrm>
            <a:off x="1247061" y="0"/>
            <a:ext cx="9697877" cy="6858000"/>
          </a:xfrm>
          <a:prstGeom prst="rect">
            <a:avLst/>
          </a:prstGeom>
        </p:spPr>
      </p:pic>
    </p:spTree>
    <p:extLst>
      <p:ext uri="{BB962C8B-B14F-4D97-AF65-F5344CB8AC3E}">
        <p14:creationId xmlns:p14="http://schemas.microsoft.com/office/powerpoint/2010/main" val="1926168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760C19F-3A38-4747-ABA1-CEECF898985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717417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C1832FC-1761-4E75-A540-154072E16C5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543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res Langer Thuis 2020 - In voor mantelzorg">
            <a:extLst>
              <a:ext uri="{FF2B5EF4-FFF2-40B4-BE49-F238E27FC236}">
                <a16:creationId xmlns:a16="http://schemas.microsoft.com/office/drawing/2014/main" id="{27BF06BE-1984-4D79-85D0-9C2347344F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672"/>
          <a:stretch/>
        </p:blipFill>
        <p:spPr bwMode="auto">
          <a:xfrm>
            <a:off x="1075782" y="1047750"/>
            <a:ext cx="9688363"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603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ijn broertje blijft thuis wonen mijn ouders overwegen nu zelf op kamers te  gaan - Loesje">
            <a:extLst>
              <a:ext uri="{FF2B5EF4-FFF2-40B4-BE49-F238E27FC236}">
                <a16:creationId xmlns:a16="http://schemas.microsoft.com/office/drawing/2014/main" id="{680DF38D-9AD9-4585-9325-5AFABD5FE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8713" y="0"/>
            <a:ext cx="4854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926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org een Zorg 2">
            <a:hlinkClick r:id="" action="ppaction://media"/>
            <a:extLst>
              <a:ext uri="{FF2B5EF4-FFF2-40B4-BE49-F238E27FC236}">
                <a16:creationId xmlns:a16="http://schemas.microsoft.com/office/drawing/2014/main" id="{41196B92-DD1D-4D2A-8F1C-5A8A131D5D3B}"/>
              </a:ext>
            </a:extLst>
          </p:cNvPr>
          <p:cNvPicPr>
            <a:picLocks noChangeAspect="1"/>
          </p:cNvPicPr>
          <p:nvPr>
            <a:videoFile r:link="rId1"/>
            <p:extLst>
              <p:ext uri="{DAA4B4D4-6D71-4841-9C94-3DE7FCFB9230}">
                <p14:media xmlns:p14="http://schemas.microsoft.com/office/powerpoint/2010/main" r:embed="rId2">
                  <p14:trim end="17738"/>
                  <p14:fade out="5000"/>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891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7DB2FE-23AE-412F-91FE-E5EFD151A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57" y="0"/>
            <a:ext cx="1068028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A9C32EC-3C28-47BA-87CE-7C3E0D164792}"/>
              </a:ext>
            </a:extLst>
          </p:cNvPr>
          <p:cNvPicPr>
            <a:picLocks noChangeAspect="1"/>
          </p:cNvPicPr>
          <p:nvPr/>
        </p:nvPicPr>
        <p:blipFill>
          <a:blip r:embed="rId3"/>
          <a:stretch>
            <a:fillRect/>
          </a:stretch>
        </p:blipFill>
        <p:spPr>
          <a:xfrm>
            <a:off x="10641407" y="6145607"/>
            <a:ext cx="1288752" cy="644376"/>
          </a:xfrm>
          <a:prstGeom prst="rect">
            <a:avLst/>
          </a:prstGeom>
        </p:spPr>
      </p:pic>
    </p:spTree>
    <p:extLst>
      <p:ext uri="{BB962C8B-B14F-4D97-AF65-F5344CB8AC3E}">
        <p14:creationId xmlns:p14="http://schemas.microsoft.com/office/powerpoint/2010/main" val="965803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5522914" y="783764"/>
            <a:ext cx="4754623" cy="2852737"/>
          </a:xfrm>
        </p:spPr>
        <p:txBody>
          <a:bodyPr/>
          <a:lstStyle/>
          <a:p>
            <a:r>
              <a:rPr lang="nl-NL"/>
              <a:t>Marieke </a:t>
            </a:r>
            <a:r>
              <a:rPr lang="nl-NL" err="1"/>
              <a:t>Overduin</a:t>
            </a:r>
            <a:endParaRPr lang="nl-NL"/>
          </a:p>
        </p:txBody>
      </p:sp>
      <p:sp>
        <p:nvSpPr>
          <p:cNvPr id="8" name="Tijdelijke aanduiding voor tekst 7">
            <a:extLst>
              <a:ext uri="{FF2B5EF4-FFF2-40B4-BE49-F238E27FC236}">
                <a16:creationId xmlns:a16="http://schemas.microsoft.com/office/drawing/2014/main" id="{30D0A3B9-D632-224E-A9CC-2E588FD8E124}"/>
              </a:ext>
            </a:extLst>
          </p:cNvPr>
          <p:cNvSpPr>
            <a:spLocks noGrp="1"/>
          </p:cNvSpPr>
          <p:nvPr>
            <p:ph type="body" idx="1"/>
          </p:nvPr>
        </p:nvSpPr>
        <p:spPr>
          <a:xfrm>
            <a:off x="5522914" y="3798546"/>
            <a:ext cx="5009620" cy="1500187"/>
          </a:xfrm>
        </p:spPr>
        <p:txBody>
          <a:bodyPr/>
          <a:lstStyle/>
          <a:p>
            <a:r>
              <a:rPr lang="nl-NL">
                <a:solidFill>
                  <a:schemeClr val="bg2">
                    <a:lumMod val="25000"/>
                  </a:schemeClr>
                </a:solidFill>
              </a:rPr>
              <a:t>Voorzitter </a:t>
            </a:r>
            <a:br>
              <a:rPr lang="nl-NL">
                <a:solidFill>
                  <a:schemeClr val="bg2">
                    <a:lumMod val="25000"/>
                  </a:schemeClr>
                </a:solidFill>
              </a:rPr>
            </a:br>
            <a:r>
              <a:rPr lang="nl-NL">
                <a:solidFill>
                  <a:schemeClr val="bg2">
                    <a:lumMod val="25000"/>
                  </a:schemeClr>
                </a:solidFill>
              </a:rPr>
              <a:t>Stichting </a:t>
            </a:r>
            <a:r>
              <a:rPr lang="nl-NL" err="1">
                <a:solidFill>
                  <a:schemeClr val="bg2">
                    <a:lumMod val="25000"/>
                  </a:schemeClr>
                </a:solidFill>
              </a:rPr>
              <a:t>Vastgoedmontior</a:t>
            </a:r>
            <a:r>
              <a:rPr lang="nl-NL">
                <a:solidFill>
                  <a:schemeClr val="bg2">
                    <a:lumMod val="25000"/>
                  </a:schemeClr>
                </a:solidFill>
              </a:rPr>
              <a:t> regio </a:t>
            </a:r>
            <a:r>
              <a:rPr lang="nl-NL" err="1">
                <a:solidFill>
                  <a:schemeClr val="bg2">
                    <a:lumMod val="25000"/>
                  </a:schemeClr>
                </a:solidFill>
              </a:rPr>
              <a:t>Foodvalley</a:t>
            </a:r>
            <a:endParaRPr lang="nl-NL">
              <a:solidFill>
                <a:schemeClr val="bg2">
                  <a:lumMod val="25000"/>
                </a:schemeClr>
              </a:solidFill>
            </a:endParaRPr>
          </a:p>
        </p:txBody>
      </p:sp>
      <p:pic>
        <p:nvPicPr>
          <p:cNvPr id="22" name="Afbeelding 21" descr="Afbeelding met persoon, glimlachen, poseren, gekleed&#10;&#10;Automatisch gegenereerde beschrijving">
            <a:extLst>
              <a:ext uri="{FF2B5EF4-FFF2-40B4-BE49-F238E27FC236}">
                <a16:creationId xmlns:a16="http://schemas.microsoft.com/office/drawing/2014/main" id="{EFC33BA5-80EE-7242-A454-3DFFEFA9701A}"/>
              </a:ext>
            </a:extLst>
          </p:cNvPr>
          <p:cNvPicPr>
            <a:picLocks noChangeAspect="1"/>
          </p:cNvPicPr>
          <p:nvPr/>
        </p:nvPicPr>
        <p:blipFill rotWithShape="1">
          <a:blip r:embed="rId2"/>
          <a:srcRect/>
          <a:stretch/>
        </p:blipFill>
        <p:spPr>
          <a:xfrm>
            <a:off x="1909294" y="1421210"/>
            <a:ext cx="3207897" cy="4009871"/>
          </a:xfrm>
          <a:prstGeom prst="rect">
            <a:avLst/>
          </a:prstGeom>
        </p:spPr>
      </p:pic>
    </p:spTree>
    <p:extLst>
      <p:ext uri="{BB962C8B-B14F-4D97-AF65-F5344CB8AC3E}">
        <p14:creationId xmlns:p14="http://schemas.microsoft.com/office/powerpoint/2010/main" val="3916237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1A38C09-8F73-4406-867F-45C139E34567}"/>
              </a:ext>
            </a:extLst>
          </p:cNvPr>
          <p:cNvPicPr>
            <a:picLocks noChangeAspect="1"/>
          </p:cNvPicPr>
          <p:nvPr/>
        </p:nvPicPr>
        <p:blipFill>
          <a:blip r:embed="rId2"/>
          <a:stretch>
            <a:fillRect/>
          </a:stretch>
        </p:blipFill>
        <p:spPr>
          <a:xfrm>
            <a:off x="313295" y="1853348"/>
            <a:ext cx="11714720" cy="3246426"/>
          </a:xfrm>
          <a:prstGeom prst="rect">
            <a:avLst/>
          </a:prstGeom>
        </p:spPr>
      </p:pic>
      <p:pic>
        <p:nvPicPr>
          <p:cNvPr id="3" name="Afbeelding 2">
            <a:extLst>
              <a:ext uri="{FF2B5EF4-FFF2-40B4-BE49-F238E27FC236}">
                <a16:creationId xmlns:a16="http://schemas.microsoft.com/office/drawing/2014/main" id="{716B2812-28A4-4780-B8C0-9EC979F15FB1}"/>
              </a:ext>
            </a:extLst>
          </p:cNvPr>
          <p:cNvPicPr>
            <a:picLocks noChangeAspect="1"/>
          </p:cNvPicPr>
          <p:nvPr/>
        </p:nvPicPr>
        <p:blipFill>
          <a:blip r:embed="rId3"/>
          <a:stretch>
            <a:fillRect/>
          </a:stretch>
        </p:blipFill>
        <p:spPr>
          <a:xfrm>
            <a:off x="9573073" y="5216375"/>
            <a:ext cx="2206099" cy="1472571"/>
          </a:xfrm>
          <a:prstGeom prst="rect">
            <a:avLst/>
          </a:prstGeom>
        </p:spPr>
      </p:pic>
    </p:spTree>
    <p:extLst>
      <p:ext uri="{BB962C8B-B14F-4D97-AF65-F5344CB8AC3E}">
        <p14:creationId xmlns:p14="http://schemas.microsoft.com/office/powerpoint/2010/main" val="2427562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1634465" y="3282557"/>
            <a:ext cx="9144000" cy="2387600"/>
          </a:xfrm>
        </p:spPr>
        <p:txBody>
          <a:bodyPr>
            <a:normAutofit fontScale="90000"/>
          </a:bodyPr>
          <a:lstStyle/>
          <a:p>
            <a:r>
              <a:rPr lang="nl-NL">
                <a:latin typeface="+mn-lt"/>
              </a:rPr>
              <a:t>Het is </a:t>
            </a:r>
            <a:r>
              <a:rPr lang="nl-NL" b="1">
                <a:solidFill>
                  <a:srgbClr val="FF0000"/>
                </a:solidFill>
                <a:latin typeface="+mn-lt"/>
              </a:rPr>
              <a:t>NU</a:t>
            </a:r>
            <a:r>
              <a:rPr lang="nl-NL">
                <a:latin typeface="+mn-lt"/>
              </a:rPr>
              <a:t> de tijd om alternatieve woonvormen voor ouderen in onze regio te gaan realiseren…</a:t>
            </a:r>
            <a:br>
              <a:rPr lang="nl-NL">
                <a:latin typeface="+mn-lt"/>
              </a:rPr>
            </a:br>
            <a:r>
              <a:rPr lang="nl-NL">
                <a:latin typeface="+mn-lt"/>
              </a:rPr>
              <a:t>en wel zo </a:t>
            </a:r>
            <a:r>
              <a:rPr lang="nl-NL" b="1">
                <a:solidFill>
                  <a:srgbClr val="FF0000"/>
                </a:solidFill>
                <a:latin typeface="+mn-lt"/>
              </a:rPr>
              <a:t>SNEL</a:t>
            </a:r>
            <a:r>
              <a:rPr lang="nl-NL">
                <a:latin typeface="+mn-lt"/>
              </a:rPr>
              <a:t> mogelijk.</a:t>
            </a:r>
            <a:br>
              <a:rPr lang="nl-NL">
                <a:latin typeface="+mn-lt"/>
              </a:rPr>
            </a:br>
            <a:endParaRPr lang="nl-NL">
              <a:latin typeface="+mn-lt"/>
            </a:endParaRPr>
          </a:p>
        </p:txBody>
      </p:sp>
    </p:spTree>
    <p:extLst>
      <p:ext uri="{BB962C8B-B14F-4D97-AF65-F5344CB8AC3E}">
        <p14:creationId xmlns:p14="http://schemas.microsoft.com/office/powerpoint/2010/main" val="11345305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773249" y="4255950"/>
            <a:ext cx="11561945" cy="5719601"/>
          </a:xfrm>
        </p:spPr>
        <p:txBody>
          <a:bodyPr>
            <a:normAutofit fontScale="90000"/>
          </a:bodyPr>
          <a:lstStyle/>
          <a:p>
            <a:pPr algn="l"/>
            <a:r>
              <a:rPr lang="nl-NL" b="1" u="sng">
                <a:latin typeface="+mn-lt"/>
              </a:rPr>
              <a:t>Denk aan:</a:t>
            </a:r>
            <a:br>
              <a:rPr lang="nl-NL" b="1" u="sng">
                <a:latin typeface="+mn-lt"/>
              </a:rPr>
            </a:br>
            <a:r>
              <a:rPr lang="nl-NL">
                <a:latin typeface="+mn-lt"/>
              </a:rPr>
              <a:t>1.  Kangaroewoningen</a:t>
            </a:r>
            <a:br>
              <a:rPr lang="nl-NL">
                <a:latin typeface="+mn-lt"/>
              </a:rPr>
            </a:br>
            <a:r>
              <a:rPr lang="nl-NL">
                <a:latin typeface="+mn-lt"/>
              </a:rPr>
              <a:t>2.  Levensloopbestendige woningen</a:t>
            </a:r>
            <a:br>
              <a:rPr lang="nl-NL">
                <a:latin typeface="+mn-lt"/>
              </a:rPr>
            </a:br>
            <a:r>
              <a:rPr lang="nl-NL">
                <a:latin typeface="+mn-lt"/>
              </a:rPr>
              <a:t>3.  Aanleunwoningen</a:t>
            </a:r>
            <a:br>
              <a:rPr lang="nl-NL">
                <a:latin typeface="+mn-lt"/>
              </a:rPr>
            </a:br>
            <a:r>
              <a:rPr lang="nl-NL">
                <a:latin typeface="+mn-lt"/>
              </a:rPr>
              <a:t>4.  Woonservice gebied, woonzorgzone</a:t>
            </a:r>
            <a:br>
              <a:rPr lang="nl-NL">
                <a:latin typeface="+mn-lt"/>
              </a:rPr>
            </a:br>
            <a:r>
              <a:rPr lang="nl-NL">
                <a:latin typeface="+mn-lt"/>
              </a:rPr>
              <a:t>5.  Knarrenhofjes</a:t>
            </a:r>
            <a:br>
              <a:rPr lang="nl-NL">
                <a:latin typeface="+mn-lt"/>
              </a:rPr>
            </a:br>
            <a:r>
              <a:rPr lang="nl-NL">
                <a:latin typeface="+mn-lt"/>
              </a:rPr>
              <a:t>6.  Enz.</a:t>
            </a:r>
            <a:br>
              <a:rPr lang="nl-NL">
                <a:latin typeface="+mn-lt"/>
              </a:rPr>
            </a:br>
            <a:br>
              <a:rPr lang="nl-NL">
                <a:latin typeface="+mn-lt"/>
              </a:rPr>
            </a:br>
            <a:br>
              <a:rPr lang="nl-NL">
                <a:latin typeface="+mn-lt"/>
              </a:rPr>
            </a:br>
            <a:br>
              <a:rPr lang="nl-NL">
                <a:latin typeface="+mn-lt"/>
              </a:rPr>
            </a:br>
            <a:br>
              <a:rPr lang="nl-NL">
                <a:latin typeface="+mn-lt"/>
              </a:rPr>
            </a:br>
            <a:endParaRPr lang="nl-NL">
              <a:latin typeface="+mn-lt"/>
            </a:endParaRPr>
          </a:p>
        </p:txBody>
      </p:sp>
    </p:spTree>
    <p:extLst>
      <p:ext uri="{BB962C8B-B14F-4D97-AF65-F5344CB8AC3E}">
        <p14:creationId xmlns:p14="http://schemas.microsoft.com/office/powerpoint/2010/main" val="1414358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1603781" y="1399216"/>
            <a:ext cx="9144000" cy="4314249"/>
          </a:xfrm>
          <a:solidFill>
            <a:schemeClr val="accent4">
              <a:lumMod val="60000"/>
              <a:lumOff val="40000"/>
            </a:schemeClr>
          </a:solidFill>
        </p:spPr>
        <p:txBody>
          <a:bodyPr>
            <a:normAutofit/>
          </a:bodyPr>
          <a:lstStyle/>
          <a:p>
            <a:r>
              <a:rPr lang="nl-NL">
                <a:latin typeface="+mn-lt"/>
              </a:rPr>
              <a:t>Denk vanaf nu integraal met alle partijen onder één regievoerder met daadkracht!</a:t>
            </a:r>
            <a:br>
              <a:rPr lang="nl-NL">
                <a:latin typeface="Bahnschrift Light Condensed" panose="020B0502040204020203" pitchFamily="34" charset="0"/>
              </a:rPr>
            </a:br>
            <a:endParaRPr lang="nl-NL">
              <a:latin typeface="Bahnschrift Light Condensed" panose="020B0502040204020203" pitchFamily="34" charset="0"/>
            </a:endParaRPr>
          </a:p>
        </p:txBody>
      </p:sp>
    </p:spTree>
    <p:extLst>
      <p:ext uri="{BB962C8B-B14F-4D97-AF65-F5344CB8AC3E}">
        <p14:creationId xmlns:p14="http://schemas.microsoft.com/office/powerpoint/2010/main" val="2880295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1751067" y="1527400"/>
            <a:ext cx="9144000" cy="2387600"/>
          </a:xfrm>
        </p:spPr>
        <p:txBody>
          <a:bodyPr>
            <a:normAutofit/>
          </a:bodyPr>
          <a:lstStyle/>
          <a:p>
            <a:r>
              <a:rPr lang="nl-NL">
                <a:latin typeface="+mn-lt"/>
              </a:rPr>
              <a:t>Mooie voorbeelden</a:t>
            </a:r>
          </a:p>
        </p:txBody>
      </p:sp>
      <p:pic>
        <p:nvPicPr>
          <p:cNvPr id="3" name="Picture 2" descr="bee-pink: Tag - Waar word ik nou echt blij van?">
            <a:extLst>
              <a:ext uri="{FF2B5EF4-FFF2-40B4-BE49-F238E27FC236}">
                <a16:creationId xmlns:a16="http://schemas.microsoft.com/office/drawing/2014/main" id="{6A809F30-C1FA-4A66-AF43-2F1C4C9BC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439" y="217701"/>
            <a:ext cx="287655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743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67E5D260-E501-410B-9074-D14DCEA427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34" b="10076"/>
          <a:stretch/>
        </p:blipFill>
        <p:spPr bwMode="auto">
          <a:xfrm>
            <a:off x="0" y="0"/>
            <a:ext cx="12220799" cy="68607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13" name="Inkt 12">
                <a:extLst>
                  <a:ext uri="{FF2B5EF4-FFF2-40B4-BE49-F238E27FC236}">
                    <a16:creationId xmlns:a16="http://schemas.microsoft.com/office/drawing/2014/main" id="{9F1D2407-C4D0-42E9-BB11-0CF23AFFA577}"/>
                  </a:ext>
                </a:extLst>
              </p14:cNvPr>
              <p14:cNvContentPartPr/>
              <p14:nvPr/>
            </p14:nvContentPartPr>
            <p14:xfrm>
              <a:off x="4286456" y="312171"/>
              <a:ext cx="3218040" cy="3829320"/>
            </p14:xfrm>
          </p:contentPart>
        </mc:Choice>
        <mc:Fallback>
          <p:pic>
            <p:nvPicPr>
              <p:cNvPr id="13" name="Inkt 12">
                <a:extLst>
                  <a:ext uri="{FF2B5EF4-FFF2-40B4-BE49-F238E27FC236}">
                    <a16:creationId xmlns:a16="http://schemas.microsoft.com/office/drawing/2014/main" id="{9F1D2407-C4D0-42E9-BB11-0CF23AFFA577}"/>
                  </a:ext>
                </a:extLst>
              </p:cNvPr>
              <p:cNvPicPr/>
              <p:nvPr/>
            </p:nvPicPr>
            <p:blipFill>
              <a:blip r:embed="rId4"/>
              <a:stretch>
                <a:fillRect/>
              </a:stretch>
            </p:blipFill>
            <p:spPr>
              <a:xfrm>
                <a:off x="4248296" y="274011"/>
                <a:ext cx="3294000" cy="3905280"/>
              </a:xfrm>
              <a:prstGeom prst="rect">
                <a:avLst/>
              </a:prstGeom>
            </p:spPr>
          </p:pic>
        </mc:Fallback>
      </mc:AlternateContent>
      <p:sp>
        <p:nvSpPr>
          <p:cNvPr id="14" name="Tekstvak 13">
            <a:extLst>
              <a:ext uri="{FF2B5EF4-FFF2-40B4-BE49-F238E27FC236}">
                <a16:creationId xmlns:a16="http://schemas.microsoft.com/office/drawing/2014/main" id="{F2FE5C7E-ABA9-439A-937F-DA27710D9473}"/>
              </a:ext>
            </a:extLst>
          </p:cNvPr>
          <p:cNvSpPr txBox="1"/>
          <p:nvPr/>
        </p:nvSpPr>
        <p:spPr>
          <a:xfrm>
            <a:off x="9180822" y="6014175"/>
            <a:ext cx="28504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a:ln>
                  <a:noFill/>
                </a:ln>
                <a:solidFill>
                  <a:prstClr val="white"/>
                </a:solidFill>
                <a:effectLst/>
                <a:uLnTx/>
                <a:uFillTx/>
                <a:latin typeface="Berlin Sans FB" panose="020E0602020502020306" pitchFamily="34" charset="0"/>
                <a:ea typeface="+mn-ea"/>
                <a:cs typeface="+mn-cs"/>
              </a:rPr>
              <a:t>Sommelsdijk</a:t>
            </a:r>
          </a:p>
        </p:txBody>
      </p:sp>
    </p:spTree>
    <p:extLst>
      <p:ext uri="{BB962C8B-B14F-4D97-AF65-F5344CB8AC3E}">
        <p14:creationId xmlns:p14="http://schemas.microsoft.com/office/powerpoint/2010/main" val="1408786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ieuw Lenna in Wolvega.">
            <a:extLst>
              <a:ext uri="{FF2B5EF4-FFF2-40B4-BE49-F238E27FC236}">
                <a16:creationId xmlns:a16="http://schemas.microsoft.com/office/drawing/2014/main" id="{4E7F3B76-5CBD-4B11-B9FD-CCB6F4AD1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04652"/>
            <a:ext cx="8348205" cy="485334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ruisss heeft ontwikkeling medewerkers hoog in het vaandel staan -  Stellingwerf">
            <a:extLst>
              <a:ext uri="{FF2B5EF4-FFF2-40B4-BE49-F238E27FC236}">
                <a16:creationId xmlns:a16="http://schemas.microsoft.com/office/drawing/2014/main" id="{FD401729-0330-4A34-9B66-4F44D6E5A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2070" y="1992063"/>
            <a:ext cx="3649929" cy="22792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taurant Bruisss photo">
            <a:extLst>
              <a:ext uri="{FF2B5EF4-FFF2-40B4-BE49-F238E27FC236}">
                <a16:creationId xmlns:a16="http://schemas.microsoft.com/office/drawing/2014/main" id="{6ABBE418-6DC4-41C4-BC1F-F1583C5A5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2071" y="4424714"/>
            <a:ext cx="3649929" cy="24332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estaurant Bruisss geopend! | Zorghuizen Noord Nederland">
            <a:extLst>
              <a:ext uri="{FF2B5EF4-FFF2-40B4-BE49-F238E27FC236}">
                <a16:creationId xmlns:a16="http://schemas.microsoft.com/office/drawing/2014/main" id="{A44FC0BD-384D-4B5F-902A-9E47DBA9D9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99532" cy="179964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Restaurant Bruisss geopend! | Zorghuizen Noord Nederland">
            <a:extLst>
              <a:ext uri="{FF2B5EF4-FFF2-40B4-BE49-F238E27FC236}">
                <a16:creationId xmlns:a16="http://schemas.microsoft.com/office/drawing/2014/main" id="{5478D631-D271-486E-A724-1354A8ED0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275" y="-1"/>
            <a:ext cx="2399532" cy="179964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staurant Bruisss | Facebook">
            <a:extLst>
              <a:ext uri="{FF2B5EF4-FFF2-40B4-BE49-F238E27FC236}">
                <a16:creationId xmlns:a16="http://schemas.microsoft.com/office/drawing/2014/main" id="{2F2265F5-7BA0-4288-9081-A63089B8D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549" y="-1"/>
            <a:ext cx="3213657" cy="179964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ome | Wonen in Lenna">
            <a:extLst>
              <a:ext uri="{FF2B5EF4-FFF2-40B4-BE49-F238E27FC236}">
                <a16:creationId xmlns:a16="http://schemas.microsoft.com/office/drawing/2014/main" id="{676EA034-1372-4E9C-926D-0EF5B175A1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2070" y="-12778"/>
            <a:ext cx="3649929" cy="1812425"/>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829039D0-7C6E-4737-8C9B-2F409EC5E37C}"/>
              </a:ext>
            </a:extLst>
          </p:cNvPr>
          <p:cNvSpPr txBox="1"/>
          <p:nvPr/>
        </p:nvSpPr>
        <p:spPr>
          <a:xfrm>
            <a:off x="282298" y="6026449"/>
            <a:ext cx="207300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a:ln>
                  <a:noFill/>
                </a:ln>
                <a:solidFill>
                  <a:prstClr val="white"/>
                </a:solidFill>
                <a:effectLst/>
                <a:uLnTx/>
                <a:uFillTx/>
                <a:latin typeface="Berlin Sans FB" panose="020E0602020502020306" pitchFamily="34" charset="0"/>
                <a:ea typeface="+mn-ea"/>
                <a:cs typeface="+mn-cs"/>
              </a:rPr>
              <a:t>Wolvega</a:t>
            </a:r>
          </a:p>
        </p:txBody>
      </p:sp>
    </p:spTree>
    <p:extLst>
      <p:ext uri="{BB962C8B-B14F-4D97-AF65-F5344CB8AC3E}">
        <p14:creationId xmlns:p14="http://schemas.microsoft.com/office/powerpoint/2010/main" val="2258352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BE701-E1A9-41CD-883F-1E06D830D338}"/>
              </a:ext>
            </a:extLst>
          </p:cNvPr>
          <p:cNvPicPr>
            <a:picLocks noChangeAspect="1"/>
          </p:cNvPicPr>
          <p:nvPr/>
        </p:nvPicPr>
        <p:blipFill rotWithShape="1">
          <a:blip r:embed="rId2">
            <a:extLst>
              <a:ext uri="{28A0092B-C50C-407E-A947-70E740481C1C}">
                <a14:useLocalDpi xmlns:a14="http://schemas.microsoft.com/office/drawing/2010/main" val="0"/>
              </a:ext>
            </a:extLst>
          </a:blip>
          <a:srcRect b="15599"/>
          <a:stretch/>
        </p:blipFill>
        <p:spPr>
          <a:xfrm>
            <a:off x="145" y="0"/>
            <a:ext cx="12188104" cy="6858000"/>
          </a:xfrm>
          <a:prstGeom prst="rect">
            <a:avLst/>
          </a:prstGeom>
        </p:spPr>
      </p:pic>
      <p:sp>
        <p:nvSpPr>
          <p:cNvPr id="3" name="Tekstvak 2">
            <a:extLst>
              <a:ext uri="{FF2B5EF4-FFF2-40B4-BE49-F238E27FC236}">
                <a16:creationId xmlns:a16="http://schemas.microsoft.com/office/drawing/2014/main" id="{79FD32AA-CA77-4431-9E79-7E1A7D5B9C66}"/>
              </a:ext>
            </a:extLst>
          </p:cNvPr>
          <p:cNvSpPr txBox="1"/>
          <p:nvPr/>
        </p:nvSpPr>
        <p:spPr>
          <a:xfrm>
            <a:off x="10316151" y="6050996"/>
            <a:ext cx="166584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a:ln>
                  <a:noFill/>
                </a:ln>
                <a:solidFill>
                  <a:prstClr val="white"/>
                </a:solidFill>
                <a:effectLst/>
                <a:uLnTx/>
                <a:uFillTx/>
                <a:latin typeface="Berlin Sans FB" panose="020E0602020502020306" pitchFamily="34" charset="0"/>
                <a:ea typeface="+mn-ea"/>
                <a:cs typeface="+mn-cs"/>
              </a:rPr>
              <a:t>Rumpt</a:t>
            </a:r>
          </a:p>
        </p:txBody>
      </p:sp>
    </p:spTree>
    <p:extLst>
      <p:ext uri="{BB962C8B-B14F-4D97-AF65-F5344CB8AC3E}">
        <p14:creationId xmlns:p14="http://schemas.microsoft.com/office/powerpoint/2010/main" val="40687738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et Knarrenhof Concept - Samen comfortabel wonen - Stichting Knarrenhof">
            <a:extLst>
              <a:ext uri="{FF2B5EF4-FFF2-40B4-BE49-F238E27FC236}">
                <a16:creationId xmlns:a16="http://schemas.microsoft.com/office/drawing/2014/main" id="{7352E1A0-0F5F-4B67-8255-170D07AC9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2593">
            <a:off x="2286000" y="828675"/>
            <a:ext cx="7620000" cy="5200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21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5E3A7B0-5884-477D-8CFA-8B5F90B956B0}"/>
              </a:ext>
            </a:extLst>
          </p:cNvPr>
          <p:cNvPicPr>
            <a:picLocks noChangeAspect="1"/>
          </p:cNvPicPr>
          <p:nvPr/>
        </p:nvPicPr>
        <p:blipFill>
          <a:blip r:embed="rId2"/>
          <a:stretch>
            <a:fillRect/>
          </a:stretch>
        </p:blipFill>
        <p:spPr>
          <a:xfrm>
            <a:off x="1231956" y="0"/>
            <a:ext cx="9728088" cy="6858000"/>
          </a:xfrm>
          <a:prstGeom prst="rect">
            <a:avLst/>
          </a:prstGeom>
        </p:spPr>
      </p:pic>
    </p:spTree>
    <p:extLst>
      <p:ext uri="{BB962C8B-B14F-4D97-AF65-F5344CB8AC3E}">
        <p14:creationId xmlns:p14="http://schemas.microsoft.com/office/powerpoint/2010/main" val="3025674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5522914" y="783764"/>
            <a:ext cx="4754623" cy="2852737"/>
          </a:xfrm>
        </p:spPr>
        <p:txBody>
          <a:bodyPr/>
          <a:lstStyle/>
          <a:p>
            <a:r>
              <a:rPr lang="nl-NL"/>
              <a:t>Peter Toonen</a:t>
            </a:r>
          </a:p>
        </p:txBody>
      </p:sp>
      <p:sp>
        <p:nvSpPr>
          <p:cNvPr id="8" name="Tijdelijke aanduiding voor tekst 7">
            <a:extLst>
              <a:ext uri="{FF2B5EF4-FFF2-40B4-BE49-F238E27FC236}">
                <a16:creationId xmlns:a16="http://schemas.microsoft.com/office/drawing/2014/main" id="{30D0A3B9-D632-224E-A9CC-2E588FD8E124}"/>
              </a:ext>
            </a:extLst>
          </p:cNvPr>
          <p:cNvSpPr>
            <a:spLocks noGrp="1"/>
          </p:cNvSpPr>
          <p:nvPr>
            <p:ph type="body" idx="1"/>
          </p:nvPr>
        </p:nvSpPr>
        <p:spPr>
          <a:xfrm>
            <a:off x="5522914" y="3798546"/>
            <a:ext cx="5009620" cy="1500187"/>
          </a:xfrm>
        </p:spPr>
        <p:txBody>
          <a:bodyPr/>
          <a:lstStyle/>
          <a:p>
            <a:r>
              <a:rPr lang="nl-NL">
                <a:solidFill>
                  <a:schemeClr val="bg2">
                    <a:lumMod val="25000"/>
                  </a:schemeClr>
                </a:solidFill>
              </a:rPr>
              <a:t>Directeur-bestuurder van Woningstichting Nijkerk</a:t>
            </a:r>
          </a:p>
        </p:txBody>
      </p:sp>
      <p:pic>
        <p:nvPicPr>
          <p:cNvPr id="5" name="Picture 4">
            <a:extLst>
              <a:ext uri="{FF2B5EF4-FFF2-40B4-BE49-F238E27FC236}">
                <a16:creationId xmlns:a16="http://schemas.microsoft.com/office/drawing/2014/main" id="{472EAEE2-8E5C-2748-849F-D6B1034131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914463" y="1986772"/>
            <a:ext cx="3207896" cy="259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908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7871B-7119-461E-BFF1-2F47F3405B16}"/>
              </a:ext>
            </a:extLst>
          </p:cNvPr>
          <p:cNvSpPr>
            <a:spLocks noGrp="1"/>
          </p:cNvSpPr>
          <p:nvPr>
            <p:ph type="ctrTitle"/>
          </p:nvPr>
        </p:nvSpPr>
        <p:spPr>
          <a:xfrm>
            <a:off x="1751067" y="1527400"/>
            <a:ext cx="9144000" cy="2387600"/>
          </a:xfrm>
        </p:spPr>
        <p:txBody>
          <a:bodyPr>
            <a:normAutofit/>
          </a:bodyPr>
          <a:lstStyle/>
          <a:p>
            <a:r>
              <a:rPr lang="nl-NL">
                <a:latin typeface="+mn-lt"/>
              </a:rPr>
              <a:t>En welke in onze regio...?</a:t>
            </a:r>
          </a:p>
        </p:txBody>
      </p:sp>
    </p:spTree>
    <p:extLst>
      <p:ext uri="{BB962C8B-B14F-4D97-AF65-F5344CB8AC3E}">
        <p14:creationId xmlns:p14="http://schemas.microsoft.com/office/powerpoint/2010/main" val="1308759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71F9EB3-4695-4889-B837-6784FFB4A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11264" cy="3339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on-, Zorg -en Dienstencentrum Wicherumloo Wekerom">
            <a:extLst>
              <a:ext uri="{FF2B5EF4-FFF2-40B4-BE49-F238E27FC236}">
                <a16:creationId xmlns:a16="http://schemas.microsoft.com/office/drawing/2014/main" id="{86E059F8-9EE5-4436-9642-19DEC5CEFF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8412"/>
            <a:ext cx="6511264" cy="33395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vertafel geschonken aan Wicherumloo - TedxMedia">
            <a:extLst>
              <a:ext uri="{FF2B5EF4-FFF2-40B4-BE49-F238E27FC236}">
                <a16:creationId xmlns:a16="http://schemas.microsoft.com/office/drawing/2014/main" id="{BFE14872-E25F-4772-A93C-902087FF3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4686" y="1"/>
            <a:ext cx="5527314" cy="38294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on-, Zorg -en Dienstencentrum Wicherumloo Wekerom">
            <a:extLst>
              <a:ext uri="{FF2B5EF4-FFF2-40B4-BE49-F238E27FC236}">
                <a16:creationId xmlns:a16="http://schemas.microsoft.com/office/drawing/2014/main" id="{A4212481-EAFF-4F60-9EDA-1FBEE5018A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686" y="4023074"/>
            <a:ext cx="5527313" cy="283492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90744ADB-BA2F-404E-B241-01D8079403B1}"/>
              </a:ext>
            </a:extLst>
          </p:cNvPr>
          <p:cNvSpPr txBox="1"/>
          <p:nvPr/>
        </p:nvSpPr>
        <p:spPr>
          <a:xfrm>
            <a:off x="116602" y="3349121"/>
            <a:ext cx="52196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err="1">
                <a:ln>
                  <a:noFill/>
                </a:ln>
                <a:solidFill>
                  <a:srgbClr val="C00000"/>
                </a:solidFill>
                <a:effectLst/>
                <a:uLnTx/>
                <a:uFillTx/>
                <a:latin typeface="Berlin Sans FB" panose="020E0602020502020306" pitchFamily="34" charset="0"/>
                <a:ea typeface="+mn-ea"/>
                <a:cs typeface="+mn-cs"/>
              </a:rPr>
              <a:t>Wicherumloo</a:t>
            </a:r>
            <a:r>
              <a:rPr kumimoji="0" lang="nl-NL" sz="4000" b="0" i="0" u="none" strike="noStrike" kern="1200" cap="none" spc="0" normalizeH="0" baseline="0" noProof="0">
                <a:ln>
                  <a:noFill/>
                </a:ln>
                <a:solidFill>
                  <a:srgbClr val="C00000"/>
                </a:solidFill>
                <a:effectLst/>
                <a:uLnTx/>
                <a:uFillTx/>
                <a:latin typeface="Berlin Sans FB" panose="020E0602020502020306" pitchFamily="34" charset="0"/>
                <a:ea typeface="+mn-ea"/>
                <a:cs typeface="+mn-cs"/>
              </a:rPr>
              <a:t> Wekerom</a:t>
            </a:r>
          </a:p>
        </p:txBody>
      </p:sp>
    </p:spTree>
    <p:extLst>
      <p:ext uri="{BB962C8B-B14F-4D97-AF65-F5344CB8AC3E}">
        <p14:creationId xmlns:p14="http://schemas.microsoft.com/office/powerpoint/2010/main" val="3083488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an een afbeelding zijn van lucht en weg">
            <a:extLst>
              <a:ext uri="{FF2B5EF4-FFF2-40B4-BE49-F238E27FC236}">
                <a16:creationId xmlns:a16="http://schemas.microsoft.com/office/drawing/2014/main" id="{B6D7D9F6-3815-441D-BD70-831045DAA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an een afbeelding zijn van 7 mensen, staande mensen en binnen">
            <a:extLst>
              <a:ext uri="{FF2B5EF4-FFF2-40B4-BE49-F238E27FC236}">
                <a16:creationId xmlns:a16="http://schemas.microsoft.com/office/drawing/2014/main" id="{6ED22801-FB40-4749-8BC7-F51CB8F8E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918" y="0"/>
            <a:ext cx="2962082" cy="22645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an een afbeelding zijn van 10 mensen en binnen">
            <a:extLst>
              <a:ext uri="{FF2B5EF4-FFF2-40B4-BE49-F238E27FC236}">
                <a16:creationId xmlns:a16="http://schemas.microsoft.com/office/drawing/2014/main" id="{D662730B-E4B5-4FAE-92E9-8774DCEE4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375" y="2356574"/>
            <a:ext cx="2962082" cy="2325889"/>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E7741DFA-95EA-4927-8047-24105E59E0BE}"/>
              </a:ext>
            </a:extLst>
          </p:cNvPr>
          <p:cNvSpPr txBox="1"/>
          <p:nvPr/>
        </p:nvSpPr>
        <p:spPr>
          <a:xfrm>
            <a:off x="214792" y="177970"/>
            <a:ext cx="294022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a:ln>
                  <a:noFill/>
                </a:ln>
                <a:solidFill>
                  <a:prstClr val="white"/>
                </a:solidFill>
                <a:effectLst/>
                <a:uLnTx/>
                <a:uFillTx/>
                <a:latin typeface="Berlin Sans FB" panose="020E0602020502020306" pitchFamily="34" charset="0"/>
                <a:ea typeface="+mn-ea"/>
                <a:cs typeface="+mn-cs"/>
              </a:rPr>
              <a:t>Zwartebroek</a:t>
            </a:r>
          </a:p>
        </p:txBody>
      </p:sp>
      <p:pic>
        <p:nvPicPr>
          <p:cNvPr id="3084" name="Picture 12">
            <a:extLst>
              <a:ext uri="{FF2B5EF4-FFF2-40B4-BE49-F238E27FC236}">
                <a16:creationId xmlns:a16="http://schemas.microsoft.com/office/drawing/2014/main" id="{A5A7350A-8019-45CF-A1C2-470EE2F38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375" y="4774517"/>
            <a:ext cx="2952625" cy="208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896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382535" y="177970"/>
            <a:ext cx="9144000" cy="914050"/>
          </a:xfrm>
        </p:spPr>
        <p:txBody>
          <a:bodyPr anchor="t" anchorCtr="0">
            <a:noAutofit/>
          </a:bodyPr>
          <a:lstStyle/>
          <a:p>
            <a:pPr algn="l"/>
            <a:r>
              <a:rPr lang="nl-NL" b="1" u="sng">
                <a:latin typeface="+mn-lt"/>
              </a:rPr>
              <a:t>CONCLUSIES</a:t>
            </a: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425492" y="1343982"/>
            <a:ext cx="11326695"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14400" marR="0" lvl="0" indent="-9144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Er is </a:t>
            </a:r>
            <a:r>
              <a:rPr kumimoji="0" lang="nl-NL" sz="5400" b="1" i="0" u="none" strike="noStrike" kern="1200" cap="none" spc="0" normalizeH="0" baseline="0" noProof="0">
                <a:ln>
                  <a:noFill/>
                </a:ln>
                <a:solidFill>
                  <a:prstClr val="black"/>
                </a:solidFill>
                <a:effectLst/>
                <a:uLnTx/>
                <a:uFillTx/>
                <a:latin typeface="+mn-lt"/>
                <a:ea typeface="+mj-ea"/>
                <a:cs typeface="+mj-cs"/>
              </a:rPr>
              <a:t>en komt </a:t>
            </a:r>
            <a:r>
              <a:rPr kumimoji="0" lang="nl-NL" sz="5400" b="0" i="0" u="none" strike="noStrike" kern="1200" cap="none" spc="0" normalizeH="0" baseline="0" noProof="0">
                <a:ln>
                  <a:noFill/>
                </a:ln>
                <a:solidFill>
                  <a:prstClr val="black"/>
                </a:solidFill>
                <a:effectLst/>
                <a:uLnTx/>
                <a:uFillTx/>
                <a:latin typeface="+mn-lt"/>
                <a:ea typeface="+mj-ea"/>
                <a:cs typeface="+mj-cs"/>
              </a:rPr>
              <a:t>een grote woonzorgopgave, ook in onze regio</a:t>
            </a: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p:txBody>
      </p:sp>
    </p:spTree>
    <p:extLst>
      <p:ext uri="{BB962C8B-B14F-4D97-AF65-F5344CB8AC3E}">
        <p14:creationId xmlns:p14="http://schemas.microsoft.com/office/powerpoint/2010/main" val="30409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382535" y="177970"/>
            <a:ext cx="9144000" cy="914050"/>
          </a:xfrm>
        </p:spPr>
        <p:txBody>
          <a:bodyPr anchor="t" anchorCtr="0">
            <a:noAutofit/>
          </a:bodyPr>
          <a:lstStyle/>
          <a:p>
            <a:pPr algn="l"/>
            <a:r>
              <a:rPr lang="nl-NL" b="1" u="sng">
                <a:latin typeface="+mn-lt"/>
              </a:rPr>
              <a:t>CONCLUSIES</a:t>
            </a: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425492" y="1343982"/>
            <a:ext cx="11326695"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marR="0" lvl="0" indent="-6858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De tijden gaan echt veranderen, ook het bewustzijn van bewoners, het laatste is zelfs noodzakelijk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p:txBody>
      </p:sp>
    </p:spTree>
    <p:extLst>
      <p:ext uri="{BB962C8B-B14F-4D97-AF65-F5344CB8AC3E}">
        <p14:creationId xmlns:p14="http://schemas.microsoft.com/office/powerpoint/2010/main" val="25676908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382535" y="177970"/>
            <a:ext cx="9144000" cy="914050"/>
          </a:xfrm>
        </p:spPr>
        <p:txBody>
          <a:bodyPr anchor="t" anchorCtr="0">
            <a:noAutofit/>
          </a:bodyPr>
          <a:lstStyle/>
          <a:p>
            <a:pPr algn="l"/>
            <a:r>
              <a:rPr lang="nl-NL" b="1" u="sng">
                <a:latin typeface="+mn-lt"/>
              </a:rPr>
              <a:t>CONCLUSIES</a:t>
            </a: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425492" y="1343982"/>
            <a:ext cx="11326695"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a:ln>
                  <a:noFill/>
                </a:ln>
                <a:solidFill>
                  <a:prstClr val="black"/>
                </a:solidFill>
                <a:effectLst/>
                <a:uLnTx/>
                <a:uFillTx/>
                <a:latin typeface="Calibri" panose="020F0502020204030204"/>
                <a:ea typeface="+mj-ea"/>
                <a:cs typeface="+mj-cs"/>
              </a:rPr>
              <a:t>Samenwerking tussen private partijen, zorg en overheid is noodzakelijk, we moeten niet praten maar het samen doen!</a:t>
            </a: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45652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793708" y="214791"/>
            <a:ext cx="9144000" cy="914050"/>
          </a:xfrm>
        </p:spPr>
        <p:txBody>
          <a:bodyPr anchor="t" anchorCtr="0">
            <a:noAutofit/>
          </a:bodyPr>
          <a:lstStyle/>
          <a:p>
            <a:pPr algn="l"/>
            <a:r>
              <a:rPr lang="nl-NL" b="1" u="sng">
                <a:latin typeface="+mn-lt"/>
              </a:rPr>
              <a:t>DISCUSSIEPUNTEN</a:t>
            </a:r>
            <a:br>
              <a:rPr lang="nl-NL">
                <a:latin typeface="+mn-lt"/>
              </a:rPr>
            </a:br>
            <a:endParaRPr lang="nl-NL">
              <a:latin typeface="+mn-lt"/>
            </a:endParaRP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744612" y="1270339"/>
            <a:ext cx="11234642"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a:ln>
                  <a:noFill/>
                </a:ln>
                <a:solidFill>
                  <a:prstClr val="black"/>
                </a:solidFill>
                <a:effectLst/>
                <a:uLnTx/>
                <a:uFillTx/>
                <a:latin typeface="+mn-lt"/>
                <a:ea typeface="+mj-ea"/>
                <a:cs typeface="+mj-cs"/>
              </a:rPr>
              <a:t>Zijn wij in de Gelderse vallei klaar voor de opgave?</a:t>
            </a: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54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Bahnschrift Light Condensed" panose="020B0502040204020203" pitchFamily="34" charset="0"/>
              <a:ea typeface="+mj-ea"/>
              <a:cs typeface="+mj-cs"/>
            </a:endParaRPr>
          </a:p>
        </p:txBody>
      </p:sp>
    </p:spTree>
    <p:extLst>
      <p:ext uri="{BB962C8B-B14F-4D97-AF65-F5344CB8AC3E}">
        <p14:creationId xmlns:p14="http://schemas.microsoft.com/office/powerpoint/2010/main" val="8312821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793708" y="214791"/>
            <a:ext cx="9144000" cy="914050"/>
          </a:xfrm>
        </p:spPr>
        <p:txBody>
          <a:bodyPr anchor="t" anchorCtr="0">
            <a:noAutofit/>
          </a:bodyPr>
          <a:lstStyle/>
          <a:p>
            <a:pPr algn="l"/>
            <a:r>
              <a:rPr lang="nl-NL" b="1" u="sng">
                <a:latin typeface="+mn-lt"/>
              </a:rPr>
              <a:t>DISCUSSIEPUNTEN</a:t>
            </a:r>
            <a:br>
              <a:rPr lang="nl-NL">
                <a:latin typeface="+mn-lt"/>
              </a:rPr>
            </a:br>
            <a:endParaRPr lang="nl-NL">
              <a:latin typeface="+mn-lt"/>
            </a:endParaRP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744612" y="1270339"/>
            <a:ext cx="11234642"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a:ln>
                  <a:noFill/>
                </a:ln>
                <a:solidFill>
                  <a:prstClr val="black"/>
                </a:solidFill>
                <a:effectLst/>
                <a:uLnTx/>
                <a:uFillTx/>
                <a:latin typeface="Calibri" panose="020F0502020204030204"/>
                <a:ea typeface="+mj-ea"/>
                <a:cs typeface="+mj-cs"/>
              </a:rPr>
              <a:t>Zijn er voldoende partijen in onze regio die zich hard kunnen maken voor realisatie en hoe organiseren we dit?</a:t>
            </a: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186714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86A49BF-A1C9-4796-91F5-2385992F0797}"/>
              </a:ext>
            </a:extLst>
          </p:cNvPr>
          <p:cNvSpPr>
            <a:spLocks noGrp="1"/>
          </p:cNvSpPr>
          <p:nvPr>
            <p:ph type="ctrTitle"/>
          </p:nvPr>
        </p:nvSpPr>
        <p:spPr>
          <a:xfrm>
            <a:off x="793708" y="214791"/>
            <a:ext cx="9144000" cy="914050"/>
          </a:xfrm>
        </p:spPr>
        <p:txBody>
          <a:bodyPr anchor="t" anchorCtr="0">
            <a:noAutofit/>
          </a:bodyPr>
          <a:lstStyle/>
          <a:p>
            <a:pPr algn="l"/>
            <a:r>
              <a:rPr lang="nl-NL" b="1" u="sng">
                <a:latin typeface="+mn-lt"/>
              </a:rPr>
              <a:t>DISCUSSIEPUNTEN</a:t>
            </a:r>
            <a:br>
              <a:rPr lang="nl-NL">
                <a:latin typeface="+mn-lt"/>
              </a:rPr>
            </a:br>
            <a:endParaRPr lang="nl-NL">
              <a:latin typeface="+mn-lt"/>
            </a:endParaRPr>
          </a:p>
        </p:txBody>
      </p:sp>
      <p:sp>
        <p:nvSpPr>
          <p:cNvPr id="4" name="Titel 1">
            <a:extLst>
              <a:ext uri="{FF2B5EF4-FFF2-40B4-BE49-F238E27FC236}">
                <a16:creationId xmlns:a16="http://schemas.microsoft.com/office/drawing/2014/main" id="{C67CB51C-53F5-4957-BF65-26ED9860B77A}"/>
              </a:ext>
            </a:extLst>
          </p:cNvPr>
          <p:cNvSpPr txBox="1">
            <a:spLocks/>
          </p:cNvSpPr>
          <p:nvPr/>
        </p:nvSpPr>
        <p:spPr>
          <a:xfrm>
            <a:off x="744612" y="1270339"/>
            <a:ext cx="11234642" cy="91405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a:ln>
                  <a:noFill/>
                </a:ln>
                <a:solidFill>
                  <a:prstClr val="black"/>
                </a:solidFill>
                <a:effectLst/>
                <a:uLnTx/>
                <a:uFillTx/>
                <a:latin typeface="Calibri" panose="020F0502020204030204"/>
                <a:ea typeface="+mj-ea"/>
                <a:cs typeface="+mj-cs"/>
              </a:rPr>
              <a:t>Heeft de (gemeentelijke) overheid voldoende capaciteit en power voor de begeleiding van de plannen?</a:t>
            </a: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54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nl-NL" sz="60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380350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6184BB-D44D-9440-ABF3-C25AC4BA9249}"/>
              </a:ext>
            </a:extLst>
          </p:cNvPr>
          <p:cNvSpPr>
            <a:spLocks noGrp="1"/>
          </p:cNvSpPr>
          <p:nvPr>
            <p:ph type="title"/>
          </p:nvPr>
        </p:nvSpPr>
        <p:spPr>
          <a:xfrm>
            <a:off x="5522914" y="783764"/>
            <a:ext cx="4754623" cy="2852737"/>
          </a:xfrm>
        </p:spPr>
        <p:txBody>
          <a:bodyPr/>
          <a:lstStyle/>
          <a:p>
            <a:r>
              <a:rPr lang="nl-NL"/>
              <a:t>Harke Dijksterhuis</a:t>
            </a:r>
          </a:p>
        </p:txBody>
      </p:sp>
      <p:sp>
        <p:nvSpPr>
          <p:cNvPr id="8" name="Tijdelijke aanduiding voor tekst 7">
            <a:extLst>
              <a:ext uri="{FF2B5EF4-FFF2-40B4-BE49-F238E27FC236}">
                <a16:creationId xmlns:a16="http://schemas.microsoft.com/office/drawing/2014/main" id="{30D0A3B9-D632-224E-A9CC-2E588FD8E124}"/>
              </a:ext>
            </a:extLst>
          </p:cNvPr>
          <p:cNvSpPr>
            <a:spLocks noGrp="1"/>
          </p:cNvSpPr>
          <p:nvPr>
            <p:ph type="body" idx="1"/>
          </p:nvPr>
        </p:nvSpPr>
        <p:spPr>
          <a:xfrm>
            <a:off x="5522914" y="3798546"/>
            <a:ext cx="5009620" cy="1500187"/>
          </a:xfrm>
        </p:spPr>
        <p:txBody>
          <a:bodyPr/>
          <a:lstStyle/>
          <a:p>
            <a:r>
              <a:rPr lang="nl-NL">
                <a:solidFill>
                  <a:schemeClr val="bg2">
                    <a:lumMod val="25000"/>
                  </a:schemeClr>
                </a:solidFill>
              </a:rPr>
              <a:t>Wethouder Gemeente Nijkerk</a:t>
            </a:r>
          </a:p>
        </p:txBody>
      </p:sp>
      <p:pic>
        <p:nvPicPr>
          <p:cNvPr id="4" name="Picture 4" descr="Wethouderschap was voor Harke Dijksterhuis niet een wensdroom | StadNijkerk">
            <a:extLst>
              <a:ext uri="{FF2B5EF4-FFF2-40B4-BE49-F238E27FC236}">
                <a16:creationId xmlns:a16="http://schemas.microsoft.com/office/drawing/2014/main" id="{0A271CAF-F457-450A-B48C-B71B84832AF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14463" y="1986772"/>
            <a:ext cx="3207896" cy="259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6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23424" y="164637"/>
            <a:ext cx="5952661" cy="1536171"/>
          </a:xfrm>
        </p:spPr>
        <p:txBody>
          <a:bodyPr/>
          <a:lstStyle/>
          <a:p>
            <a:r>
              <a:rPr lang="nl-NL"/>
              <a:t>ANDERS WONEN</a:t>
            </a:r>
            <a:br>
              <a:rPr lang="nl-NL"/>
            </a:br>
            <a:r>
              <a:rPr lang="nl-NL" sz="2133"/>
              <a:t>Veranderende woonbehoeften in de 21</a:t>
            </a:r>
            <a:r>
              <a:rPr lang="nl-NL" sz="2133" baseline="30000"/>
              <a:t>ste</a:t>
            </a:r>
            <a:r>
              <a:rPr lang="nl-NL" sz="2133"/>
              <a:t> eeuw  </a:t>
            </a:r>
          </a:p>
        </p:txBody>
      </p:sp>
      <p:sp>
        <p:nvSpPr>
          <p:cNvPr id="5" name="Ondertitel 4"/>
          <p:cNvSpPr>
            <a:spLocks noGrp="1"/>
          </p:cNvSpPr>
          <p:nvPr>
            <p:ph type="subTitle" idx="1"/>
          </p:nvPr>
        </p:nvSpPr>
        <p:spPr>
          <a:xfrm>
            <a:off x="7440149" y="644691"/>
            <a:ext cx="3168352" cy="864096"/>
          </a:xfrm>
        </p:spPr>
        <p:txBody>
          <a:bodyPr>
            <a:normAutofit fontScale="92500" lnSpcReduction="10000"/>
          </a:bodyPr>
          <a:lstStyle/>
          <a:p>
            <a:endParaRPr lang="nl-NL" sz="1333"/>
          </a:p>
          <a:p>
            <a:r>
              <a:rPr lang="nl-NL" sz="1333"/>
              <a:t>Stichting Vastgoedmonitor regio Food Valley</a:t>
            </a:r>
          </a:p>
          <a:p>
            <a:r>
              <a:rPr lang="nl-NL" sz="1333"/>
              <a:t>Peter Toonen, directeur-bestuurder WSN </a:t>
            </a:r>
          </a:p>
          <a:p>
            <a:r>
              <a:rPr lang="nl-NL" sz="1333"/>
              <a:t>6 april 2022</a:t>
            </a:r>
          </a:p>
        </p:txBody>
      </p:sp>
      <p:pic>
        <p:nvPicPr>
          <p:cNvPr id="3" name="Afbeelding 2">
            <a:extLst>
              <a:ext uri="{FF2B5EF4-FFF2-40B4-BE49-F238E27FC236}">
                <a16:creationId xmlns:a16="http://schemas.microsoft.com/office/drawing/2014/main" id="{47E88658-C4C7-434A-B3CC-A0CDB22EA4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1371" y="1700809"/>
            <a:ext cx="9738317" cy="4869159"/>
          </a:xfrm>
          <a:prstGeom prst="rect">
            <a:avLst/>
          </a:prstGeom>
        </p:spPr>
      </p:pic>
    </p:spTree>
    <p:extLst>
      <p:ext uri="{BB962C8B-B14F-4D97-AF65-F5344CB8AC3E}">
        <p14:creationId xmlns:p14="http://schemas.microsoft.com/office/powerpoint/2010/main" val="34516488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F19D1-BEC8-4230-91A8-0DA5F968AD54}"/>
              </a:ext>
            </a:extLst>
          </p:cNvPr>
          <p:cNvSpPr>
            <a:spLocks noGrp="1"/>
          </p:cNvSpPr>
          <p:nvPr>
            <p:ph type="ctrTitle"/>
          </p:nvPr>
        </p:nvSpPr>
        <p:spPr>
          <a:xfrm>
            <a:off x="1198563" y="2034251"/>
            <a:ext cx="9867900" cy="1102489"/>
          </a:xfrm>
        </p:spPr>
        <p:txBody>
          <a:bodyPr>
            <a:normAutofit fontScale="90000"/>
          </a:bodyPr>
          <a:lstStyle/>
          <a:p>
            <a:r>
              <a:rPr lang="nl-NL"/>
              <a:t>Afsluiting &amp; Netwerken</a:t>
            </a:r>
            <a:br>
              <a:rPr lang="nl-NL"/>
            </a:br>
            <a:r>
              <a:rPr lang="nl-NL"/>
              <a:t>locatiebezoek</a:t>
            </a:r>
          </a:p>
        </p:txBody>
      </p:sp>
      <p:sp>
        <p:nvSpPr>
          <p:cNvPr id="4" name="Afgeronde rechthoek 3">
            <a:extLst>
              <a:ext uri="{FF2B5EF4-FFF2-40B4-BE49-F238E27FC236}">
                <a16:creationId xmlns:a16="http://schemas.microsoft.com/office/drawing/2014/main" id="{A0959754-296B-9D44-8908-2C82C0FFAD8E}"/>
              </a:ext>
            </a:extLst>
          </p:cNvPr>
          <p:cNvSpPr/>
          <p:nvPr/>
        </p:nvSpPr>
        <p:spPr>
          <a:xfrm>
            <a:off x="2366963" y="3721261"/>
            <a:ext cx="7531099" cy="1841500"/>
          </a:xfrm>
          <a:prstGeom prst="roundRect">
            <a:avLst>
              <a:gd name="adj" fmla="val 360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16B240F7-CF52-4E96-A919-EC69B294036C}"/>
              </a:ext>
            </a:extLst>
          </p:cNvPr>
          <p:cNvSpPr>
            <a:spLocks noGrp="1"/>
          </p:cNvSpPr>
          <p:nvPr>
            <p:ph type="subTitle" idx="1"/>
          </p:nvPr>
        </p:nvSpPr>
        <p:spPr>
          <a:xfrm>
            <a:off x="2495683" y="4013521"/>
            <a:ext cx="7273660" cy="1549240"/>
          </a:xfrm>
        </p:spPr>
        <p:txBody>
          <a:bodyPr/>
          <a:lstStyle/>
          <a:p>
            <a:r>
              <a:rPr lang="nl-NL" sz="1800">
                <a:solidFill>
                  <a:schemeClr val="bg1"/>
                </a:solidFill>
                <a:ea typeface="+mj-ea"/>
                <a:cs typeface="+mj-cs"/>
              </a:rPr>
              <a:t>Adres locatiebezoek is:</a:t>
            </a:r>
          </a:p>
          <a:p>
            <a:r>
              <a:rPr lang="nl-NL" sz="1800" b="1">
                <a:effectLst/>
                <a:latin typeface="Arial Rounded MT Bold" panose="020F0704030504030204" pitchFamily="34" charset="0"/>
                <a:ea typeface="Calibri" panose="020F0502020204030204" pitchFamily="34" charset="0"/>
              </a:rPr>
              <a:t>Van der Krolstraat 98, Nijkerk </a:t>
            </a:r>
          </a:p>
          <a:p>
            <a:r>
              <a:rPr lang="nl-NL" sz="1200" b="1">
                <a:effectLst/>
                <a:latin typeface="Arial Rounded MT Bold" panose="020F0704030504030204" pitchFamily="34" charset="0"/>
                <a:ea typeface="Calibri" panose="020F0502020204030204" pitchFamily="34" charset="0"/>
              </a:rPr>
              <a:t>ter hoogte van de parkeerplaats</a:t>
            </a:r>
            <a:endParaRPr lang="nl-NL" sz="1200" b="1">
              <a:latin typeface="Arial Rounded MT Bold" panose="020F0704030504030204" pitchFamily="34" charset="0"/>
            </a:endParaRPr>
          </a:p>
        </p:txBody>
      </p:sp>
    </p:spTree>
    <p:extLst>
      <p:ext uri="{BB962C8B-B14F-4D97-AF65-F5344CB8AC3E}">
        <p14:creationId xmlns:p14="http://schemas.microsoft.com/office/powerpoint/2010/main" val="858216676"/>
      </p:ext>
    </p:extLst>
  </p:cSld>
  <p:clrMapOvr>
    <a:masterClrMapping/>
  </p:clrMapOvr>
  <p:extLst>
    <p:ext uri="{6950BFC3-D8DA-4A85-94F7-54DA5524770B}">
      <p188:commentRel xmlns:p188="http://schemas.microsoft.com/office/powerpoint/2018/8/main" r:id="rId3"/>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8071A83-63AA-CF41-A828-D18D6BA5B9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4716" y="842211"/>
            <a:ext cx="10154652" cy="5209674"/>
          </a:xfrm>
          <a:prstGeom prst="rect">
            <a:avLst/>
          </a:prstGeom>
        </p:spPr>
      </p:pic>
    </p:spTree>
    <p:extLst>
      <p:ext uri="{BB962C8B-B14F-4D97-AF65-F5344CB8AC3E}">
        <p14:creationId xmlns:p14="http://schemas.microsoft.com/office/powerpoint/2010/main" val="29823112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55050E2-2085-4C41-9411-C81C7FDA0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3400"/>
            <a:ext cx="12192000" cy="8128000"/>
          </a:xfrm>
          <a:prstGeom prst="rect">
            <a:avLst/>
          </a:prstGeom>
        </p:spPr>
      </p:pic>
      <p:sp>
        <p:nvSpPr>
          <p:cNvPr id="3" name="Afgeronde rechthoek 2">
            <a:extLst>
              <a:ext uri="{FF2B5EF4-FFF2-40B4-BE49-F238E27FC236}">
                <a16:creationId xmlns:a16="http://schemas.microsoft.com/office/drawing/2014/main" id="{6B85C197-268A-0549-8F3F-AA513992553C}"/>
              </a:ext>
            </a:extLst>
          </p:cNvPr>
          <p:cNvSpPr/>
          <p:nvPr/>
        </p:nvSpPr>
        <p:spPr>
          <a:xfrm>
            <a:off x="524141" y="2302935"/>
            <a:ext cx="5228960" cy="2319867"/>
          </a:xfrm>
          <a:prstGeom prst="roundRect">
            <a:avLst>
              <a:gd name="adj" fmla="val 3606"/>
            </a:avLst>
          </a:prstGeom>
          <a:solidFill>
            <a:srgbClr val="3B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C4859369-5FAB-644F-96BF-CB67F87A18D4}"/>
              </a:ext>
            </a:extLst>
          </p:cNvPr>
          <p:cNvSpPr txBox="1">
            <a:spLocks/>
          </p:cNvSpPr>
          <p:nvPr/>
        </p:nvSpPr>
        <p:spPr>
          <a:xfrm>
            <a:off x="761206" y="0"/>
            <a:ext cx="6604793" cy="6858000"/>
          </a:xfrm>
          <a:prstGeom prst="rect">
            <a:avLst/>
          </a:prstGeom>
        </p:spPr>
        <p:txBody>
          <a:bodyPr anchor="ctr">
            <a:normAutofit/>
          </a:bodyPr>
          <a:lstStyle>
            <a:lvl1pPr algn="l" defTabSz="914400" rtl="0" eaLnBrk="1" latinLnBrk="0" hangingPunct="1">
              <a:lnSpc>
                <a:spcPct val="90000"/>
              </a:lnSpc>
              <a:spcBef>
                <a:spcPct val="0"/>
              </a:spcBef>
              <a:buNone/>
              <a:defRPr sz="4400" kern="1200" baseline="0">
                <a:solidFill>
                  <a:srgbClr val="3B529E"/>
                </a:solidFill>
                <a:latin typeface="Arial Rounded MT Bold" panose="020F0704030504030204" pitchFamily="34" charset="77"/>
                <a:ea typeface="+mj-ea"/>
                <a:cs typeface="+mj-cs"/>
              </a:defRPr>
            </a:lvl1pPr>
          </a:lstStyle>
          <a:p>
            <a:r>
              <a:rPr lang="nl-NL" b="1">
                <a:solidFill>
                  <a:schemeClr val="bg1"/>
                </a:solidFill>
              </a:rPr>
              <a:t>Bedankt voor uw belangstelling</a:t>
            </a:r>
            <a:endParaRPr lang="nl-NL">
              <a:solidFill>
                <a:schemeClr val="bg1"/>
              </a:solidFill>
            </a:endParaRPr>
          </a:p>
        </p:txBody>
      </p:sp>
    </p:spTree>
    <p:extLst>
      <p:ext uri="{BB962C8B-B14F-4D97-AF65-F5344CB8AC3E}">
        <p14:creationId xmlns:p14="http://schemas.microsoft.com/office/powerpoint/2010/main" val="2788999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1D151254-1513-4F03-8950-04EC0A2B67CE}"/>
              </a:ext>
            </a:extLst>
          </p:cNvPr>
          <p:cNvSpPr txBox="1">
            <a:spLocks/>
          </p:cNvSpPr>
          <p:nvPr/>
        </p:nvSpPr>
        <p:spPr>
          <a:xfrm>
            <a:off x="1007435" y="740702"/>
            <a:ext cx="9214048"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endParaRPr lang="en-NL" sz="4267">
              <a:solidFill>
                <a:prstClr val="white"/>
              </a:solidFill>
            </a:endParaRPr>
          </a:p>
        </p:txBody>
      </p:sp>
      <p:sp>
        <p:nvSpPr>
          <p:cNvPr id="7" name="Titel 2">
            <a:extLst>
              <a:ext uri="{FF2B5EF4-FFF2-40B4-BE49-F238E27FC236}">
                <a16:creationId xmlns:a16="http://schemas.microsoft.com/office/drawing/2014/main" id="{B4BAD0D8-E8C0-4AF4-8A86-D108690BC23F}"/>
              </a:ext>
            </a:extLst>
          </p:cNvPr>
          <p:cNvSpPr txBox="1">
            <a:spLocks/>
          </p:cNvSpPr>
          <p:nvPr/>
        </p:nvSpPr>
        <p:spPr>
          <a:xfrm>
            <a:off x="621904" y="452670"/>
            <a:ext cx="9985109" cy="818519"/>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kern="1200" baseline="0">
                <a:solidFill>
                  <a:schemeClr val="tx1">
                    <a:lumMod val="75000"/>
                    <a:lumOff val="25000"/>
                  </a:schemeClr>
                </a:solidFill>
                <a:latin typeface="Barlow SemiBold" panose="00000700000000000000" pitchFamily="2" charset="0"/>
                <a:ea typeface="+mj-ea"/>
                <a:cs typeface="+mj-cs"/>
              </a:defRPr>
            </a:lvl1pPr>
          </a:lstStyle>
          <a:p>
            <a:pPr defTabSz="1219170"/>
            <a:r>
              <a:rPr lang="nl-NL" sz="3733">
                <a:solidFill>
                  <a:prstClr val="black">
                    <a:lumMod val="75000"/>
                    <a:lumOff val="25000"/>
                  </a:prstClr>
                </a:solidFill>
              </a:rPr>
              <a:t>WIE WE ZIJN</a:t>
            </a:r>
            <a:endParaRPr lang="en-NL" sz="1867">
              <a:solidFill>
                <a:prstClr val="black">
                  <a:lumMod val="75000"/>
                  <a:lumOff val="25000"/>
                </a:prstClr>
              </a:solidFill>
            </a:endParaRPr>
          </a:p>
        </p:txBody>
      </p:sp>
      <p:sp>
        <p:nvSpPr>
          <p:cNvPr id="9" name="Titel 3">
            <a:extLst>
              <a:ext uri="{FF2B5EF4-FFF2-40B4-BE49-F238E27FC236}">
                <a16:creationId xmlns:a16="http://schemas.microsoft.com/office/drawing/2014/main" id="{74A591DB-2906-46E4-8CD2-36D3DAC39DF1}"/>
              </a:ext>
            </a:extLst>
          </p:cNvPr>
          <p:cNvSpPr txBox="1">
            <a:spLocks/>
          </p:cNvSpPr>
          <p:nvPr/>
        </p:nvSpPr>
        <p:spPr>
          <a:xfrm>
            <a:off x="527381" y="1955988"/>
            <a:ext cx="9214048" cy="412845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defTabSz="1219170">
              <a:lnSpc>
                <a:spcPts val="2000"/>
              </a:lnSpc>
            </a:pPr>
            <a:endParaRPr lang="nl-NL" sz="1867">
              <a:solidFill>
                <a:prstClr val="black"/>
              </a:solidFill>
              <a:latin typeface="Cachet Pro Medium"/>
              <a:ea typeface="Calibri" panose="020F0502020204030204" pitchFamily="34" charset="0"/>
              <a:cs typeface="Times New Roman" panose="02020603050405020304" pitchFamily="18" charset="0"/>
            </a:endParaRPr>
          </a:p>
          <a:p>
            <a:pPr marL="380990" indent="-380990" defTabSz="1219170">
              <a:lnSpc>
                <a:spcPts val="2000"/>
              </a:lnSpc>
              <a:buFont typeface="Arial" panose="020B0604020202020204" pitchFamily="34" charset="0"/>
              <a:buChar char="•"/>
            </a:pPr>
            <a:r>
              <a:rPr lang="nl-NL" sz="1867">
                <a:solidFill>
                  <a:prstClr val="black"/>
                </a:solidFill>
                <a:latin typeface="Cachet Pro Medium"/>
                <a:ea typeface="Calibri" panose="020F0502020204030204" pitchFamily="34" charset="0"/>
                <a:cs typeface="Times New Roman"/>
              </a:rPr>
              <a:t>Vernieuwende woningcorporatie met bijna 4.000 woningen en 1.500 actief woningzoekenden</a:t>
            </a:r>
          </a:p>
          <a:p>
            <a:pPr defTabSz="1219170">
              <a:lnSpc>
                <a:spcPts val="2000"/>
              </a:lnSpc>
            </a:pPr>
            <a:endParaRPr lang="nl-NL" sz="1867">
              <a:solidFill>
                <a:prstClr val="black"/>
              </a:solidFill>
              <a:latin typeface="Cachet Pro Medium"/>
              <a:ea typeface="Calibri" panose="020F0502020204030204" pitchFamily="34" charset="0"/>
              <a:cs typeface="Times New Roman" panose="02020603050405020304" pitchFamily="18" charset="0"/>
            </a:endParaRPr>
          </a:p>
          <a:p>
            <a:pPr marL="380990" indent="-380990" defTabSz="1219170">
              <a:lnSpc>
                <a:spcPts val="2000"/>
              </a:lnSpc>
              <a:buFont typeface="Arial" panose="020B0604020202020204" pitchFamily="34" charset="0"/>
              <a:buChar char="•"/>
            </a:pPr>
            <a:r>
              <a:rPr lang="nl-NL" sz="1867" err="1">
                <a:solidFill>
                  <a:prstClr val="black"/>
                </a:solidFill>
                <a:latin typeface="Cachet Pro Medium"/>
                <a:ea typeface="Calibri" panose="020F0502020204030204" pitchFamily="34" charset="0"/>
                <a:cs typeface="Times New Roman" panose="02020603050405020304" pitchFamily="18" charset="0"/>
              </a:rPr>
              <a:t>Één</a:t>
            </a:r>
            <a:r>
              <a:rPr lang="nl-NL" sz="1867">
                <a:solidFill>
                  <a:prstClr val="black"/>
                </a:solidFill>
                <a:latin typeface="Cachet Pro Medium"/>
                <a:ea typeface="Calibri" panose="020F0502020204030204" pitchFamily="34" charset="0"/>
                <a:cs typeface="Times New Roman" panose="02020603050405020304" pitchFamily="18" charset="0"/>
              </a:rPr>
              <a:t> op de vier mensen in de gemeente Nijkerk woont in een huis van WSN</a:t>
            </a:r>
          </a:p>
          <a:p>
            <a:pPr marL="380990" indent="-380990" defTabSz="1219170">
              <a:lnSpc>
                <a:spcPts val="2000"/>
              </a:lnSpc>
              <a:buFont typeface="Arial" panose="020B0604020202020204" pitchFamily="34" charset="0"/>
              <a:buChar char="•"/>
            </a:pPr>
            <a:endParaRPr lang="nl-NL" sz="1867">
              <a:solidFill>
                <a:prstClr val="black"/>
              </a:solidFill>
              <a:latin typeface="Cachet Pro Medium"/>
              <a:ea typeface="Calibri" panose="020F0502020204030204" pitchFamily="34" charset="0"/>
              <a:cs typeface="Times New Roman" panose="02020603050405020304" pitchFamily="18" charset="0"/>
            </a:endParaRPr>
          </a:p>
          <a:p>
            <a:pPr marL="380990" indent="-380990" defTabSz="1219170">
              <a:lnSpc>
                <a:spcPts val="2000"/>
              </a:lnSpc>
              <a:buFont typeface="Arial" panose="020B0604020202020204" pitchFamily="34" charset="0"/>
              <a:buChar char="•"/>
            </a:pPr>
            <a:r>
              <a:rPr lang="nl-NL" sz="1867">
                <a:solidFill>
                  <a:prstClr val="black"/>
                </a:solidFill>
                <a:latin typeface="Cachet Pro Medium"/>
                <a:ea typeface="Calibri" panose="020F0502020204030204" pitchFamily="34" charset="0"/>
                <a:cs typeface="Times New Roman" panose="02020603050405020304" pitchFamily="18" charset="0"/>
              </a:rPr>
              <a:t>Missie: </a:t>
            </a:r>
            <a:r>
              <a:rPr lang="nl-NL" sz="1867">
                <a:solidFill>
                  <a:srgbClr val="000000"/>
                </a:solidFill>
                <a:latin typeface="Cachet Pro Medium"/>
                <a:ea typeface="Calibri" panose="020F0502020204030204" pitchFamily="34" charset="0"/>
              </a:rPr>
              <a:t>mensen een veilig en prettig thuis bieden in de gemeente Nijkerk. We zijn er voor iedereen met een krappe beurs en hebben bijzondere aandacht voor de groepen die daarbij een extra steuntje nodig hebben. </a:t>
            </a:r>
          </a:p>
          <a:p>
            <a:pPr defTabSz="1219170">
              <a:lnSpc>
                <a:spcPts val="2000"/>
              </a:lnSpc>
            </a:pPr>
            <a:r>
              <a:rPr lang="nl-NL" sz="1867">
                <a:solidFill>
                  <a:srgbClr val="000000"/>
                </a:solidFill>
                <a:latin typeface="Cachet Pro Medium"/>
                <a:ea typeface="Calibri" panose="020F0502020204030204" pitchFamily="34" charset="0"/>
              </a:rPr>
              <a:t>       </a:t>
            </a:r>
          </a:p>
          <a:p>
            <a:pPr defTabSz="1219170">
              <a:lnSpc>
                <a:spcPts val="2000"/>
              </a:lnSpc>
            </a:pPr>
            <a:r>
              <a:rPr lang="nl-NL" sz="1867">
                <a:solidFill>
                  <a:srgbClr val="000000"/>
                </a:solidFill>
                <a:latin typeface="Cachet Pro Medium"/>
                <a:ea typeface="Calibri" panose="020F0502020204030204" pitchFamily="34" charset="0"/>
              </a:rPr>
              <a:t>      We streven naar woongeluk: gelukkige huurders in hun woning en buurt</a:t>
            </a:r>
            <a:endParaRPr lang="nl-NL" sz="1867">
              <a:solidFill>
                <a:prstClr val="black"/>
              </a:solidFill>
              <a:latin typeface="Cachet Pro Medium"/>
              <a:ea typeface="Calibri" panose="020F0502020204030204" pitchFamily="34" charset="0"/>
              <a:cs typeface="Times New Roman" panose="02020603050405020304" pitchFamily="18" charset="0"/>
            </a:endParaRPr>
          </a:p>
          <a:p>
            <a:pPr marL="380990" indent="-380990" defTabSz="1219170">
              <a:lnSpc>
                <a:spcPts val="2000"/>
              </a:lnSpc>
              <a:buFont typeface="Arial" panose="020B0604020202020204" pitchFamily="34" charset="0"/>
              <a:buChar char="•"/>
            </a:pPr>
            <a:endParaRPr lang="nl-NL" sz="1867">
              <a:solidFill>
                <a:prstClr val="black"/>
              </a:solidFill>
              <a:latin typeface="Cachet Pro Medium"/>
              <a:ea typeface="Calibri" panose="020F0502020204030204" pitchFamily="34" charset="0"/>
              <a:cs typeface="Times New Roman" panose="02020603050405020304" pitchFamily="18" charset="0"/>
            </a:endParaRPr>
          </a:p>
          <a:p>
            <a:pPr marL="380990" indent="-380990" defTabSz="1219170">
              <a:lnSpc>
                <a:spcPts val="2000"/>
              </a:lnSpc>
              <a:buFont typeface="Arial" panose="020B0604020202020204" pitchFamily="34" charset="0"/>
              <a:buChar char="•"/>
            </a:pPr>
            <a:endParaRPr lang="nl-NL" sz="1867">
              <a:solidFill>
                <a:prstClr val="black"/>
              </a:solidFill>
              <a:latin typeface="Cachet Pro Medium"/>
              <a:ea typeface="Calibri" panose="020F0502020204030204" pitchFamily="34" charset="0"/>
              <a:cs typeface="Times New Roman" panose="02020603050405020304" pitchFamily="18" charset="0"/>
            </a:endParaRPr>
          </a:p>
          <a:p>
            <a:pPr defTabSz="1219170">
              <a:lnSpc>
                <a:spcPts val="2000"/>
              </a:lnSpc>
            </a:pPr>
            <a:r>
              <a:rPr lang="nl-NL" sz="1867">
                <a:solidFill>
                  <a:prstClr val="black"/>
                </a:solidFill>
                <a:latin typeface="Cachet Pro Medium"/>
                <a:ea typeface="Calibri" panose="020F0502020204030204" pitchFamily="34" charset="0"/>
                <a:cs typeface="Times New Roman" panose="02020603050405020304" pitchFamily="18" charset="0"/>
              </a:rPr>
              <a:t> </a:t>
            </a:r>
          </a:p>
          <a:p>
            <a:pPr defTabSz="1219170">
              <a:lnSpc>
                <a:spcPts val="2000"/>
              </a:lnSpc>
            </a:pPr>
            <a:endParaRPr lang="nl-NL" sz="1867">
              <a:solidFill>
                <a:prstClr val="black"/>
              </a:solidFill>
              <a:latin typeface="Cachet Pro Medium"/>
              <a:ea typeface="Calibri" panose="020F0502020204030204" pitchFamily="34" charset="0"/>
              <a:cs typeface="Times New Roman" panose="02020603050405020304" pitchFamily="18" charset="0"/>
            </a:endParaRPr>
          </a:p>
          <a:p>
            <a:pPr defTabSz="1219170">
              <a:lnSpc>
                <a:spcPts val="2000"/>
              </a:lnSpc>
            </a:pPr>
            <a:br>
              <a:rPr lang="en-NL" sz="2400">
                <a:solidFill>
                  <a:prstClr val="black"/>
                </a:solidFill>
                <a:latin typeface="Calibri" panose="020F0502020204030204" pitchFamily="34" charset="0"/>
                <a:ea typeface="Calibri" panose="020F0502020204030204" pitchFamily="34" charset="0"/>
                <a:cs typeface="Times New Roman" panose="02020603050405020304" pitchFamily="18" charset="0"/>
              </a:rPr>
            </a:br>
            <a:br>
              <a:rPr lang="nl-NL" sz="1867">
                <a:solidFill>
                  <a:prstClr val="white"/>
                </a:solidFill>
                <a:latin typeface="Cachet Pro Medium"/>
              </a:rPr>
            </a:br>
            <a:br>
              <a:rPr lang="nl-NL" sz="1867">
                <a:solidFill>
                  <a:prstClr val="white"/>
                </a:solidFill>
              </a:rPr>
            </a:br>
            <a:br>
              <a:rPr lang="nl-NL" sz="1467">
                <a:solidFill>
                  <a:prstClr val="white"/>
                </a:solidFill>
                <a:latin typeface="Cachet Pro Medium"/>
              </a:rPr>
            </a:br>
            <a:br>
              <a:rPr lang="nl-NL" sz="1467">
                <a:solidFill>
                  <a:prstClr val="white"/>
                </a:solidFill>
                <a:latin typeface="Cachet Pro Medium"/>
              </a:rPr>
            </a:br>
            <a:br>
              <a:rPr lang="nl-NL" sz="1467">
                <a:solidFill>
                  <a:prstClr val="white"/>
                </a:solidFill>
                <a:latin typeface="Cachet Pro Medium"/>
              </a:rPr>
            </a:br>
            <a:br>
              <a:rPr lang="en-NL" sz="1467" kern="0">
                <a:solidFill>
                  <a:prstClr val="white"/>
                </a:solidFill>
                <a:latin typeface="Cachet Pro Medium"/>
                <a:ea typeface="Calibri" panose="020F0502020204030204" pitchFamily="34" charset="0"/>
                <a:cs typeface="Times New Roman" panose="02020603050405020304" pitchFamily="18" charset="0"/>
              </a:rPr>
            </a:br>
            <a:endParaRPr lang="nl-NL" sz="1467">
              <a:solidFill>
                <a:prstClr val="white"/>
              </a:solidFill>
              <a:latin typeface="Cachet Pro Medium"/>
            </a:endParaRPr>
          </a:p>
        </p:txBody>
      </p:sp>
      <p:pic>
        <p:nvPicPr>
          <p:cNvPr id="3" name="Afbeelding 2" descr="Afbeelding met tekst&#10;&#10;Automatisch gegenereerde beschrijving">
            <a:extLst>
              <a:ext uri="{FF2B5EF4-FFF2-40B4-BE49-F238E27FC236}">
                <a16:creationId xmlns:a16="http://schemas.microsoft.com/office/drawing/2014/main" id="{2754B599-DC41-4005-B22E-5208E5244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5797" y="5385404"/>
            <a:ext cx="3136615" cy="657867"/>
          </a:xfrm>
          <a:prstGeom prst="rect">
            <a:avLst/>
          </a:prstGeom>
        </p:spPr>
      </p:pic>
      <p:pic>
        <p:nvPicPr>
          <p:cNvPr id="5" name="Afbeelding 4" descr="Afbeelding met tekst, illustratie&#10;&#10;Automatisch gegenereerde beschrijving">
            <a:extLst>
              <a:ext uri="{FF2B5EF4-FFF2-40B4-BE49-F238E27FC236}">
                <a16:creationId xmlns:a16="http://schemas.microsoft.com/office/drawing/2014/main" id="{CA24C976-2482-496E-BCAD-943B5F5600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5797" y="4278230"/>
            <a:ext cx="3237681" cy="932452"/>
          </a:xfrm>
          <a:prstGeom prst="rect">
            <a:avLst/>
          </a:prstGeom>
        </p:spPr>
      </p:pic>
      <p:sp>
        <p:nvSpPr>
          <p:cNvPr id="6" name="Tekstvak 5">
            <a:extLst>
              <a:ext uri="{FF2B5EF4-FFF2-40B4-BE49-F238E27FC236}">
                <a16:creationId xmlns:a16="http://schemas.microsoft.com/office/drawing/2014/main" id="{DD244B74-B1DC-48AF-BF52-8569B7A28B67}"/>
              </a:ext>
            </a:extLst>
          </p:cNvPr>
          <p:cNvSpPr txBox="1"/>
          <p:nvPr/>
        </p:nvSpPr>
        <p:spPr>
          <a:xfrm>
            <a:off x="964117" y="4278230"/>
            <a:ext cx="5131884" cy="11083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21920" tIns="60960" rIns="121920" bIns="60960" rtlCol="0" anchor="t">
            <a:spAutoFit/>
          </a:bodyPr>
          <a:lstStyle/>
          <a:p>
            <a:pPr marL="457189" indent="-457189" defTabSz="1219170" fontAlgn="base">
              <a:spcBef>
                <a:spcPct val="0"/>
              </a:spcBef>
              <a:spcAft>
                <a:spcPct val="0"/>
              </a:spcAft>
              <a:buFont typeface="Symbol" panose="05050102010706020507" pitchFamily="18" charset="2"/>
              <a:buChar char=""/>
            </a:pPr>
            <a:r>
              <a:rPr lang="nl-NL" sz="1067">
                <a:solidFill>
                  <a:srgbClr val="212121"/>
                </a:solidFill>
                <a:latin typeface="Cachet Pro Medium"/>
                <a:ea typeface="Times New Roman" panose="02020603050405020304" pitchFamily="18" charset="0"/>
              </a:rPr>
              <a:t>Opgericht in 1953 </a:t>
            </a:r>
            <a:endParaRPr lang="en-NL" sz="1067">
              <a:solidFill>
                <a:prstClr val="white"/>
              </a:solidFill>
              <a:latin typeface="Cachet Pro Medium"/>
              <a:ea typeface="Calibri" panose="020F0502020204030204" pitchFamily="34" charset="0"/>
            </a:endParaRPr>
          </a:p>
          <a:p>
            <a:pPr marL="457189" indent="-457189" defTabSz="1219170" fontAlgn="base">
              <a:spcBef>
                <a:spcPct val="0"/>
              </a:spcBef>
              <a:spcAft>
                <a:spcPct val="0"/>
              </a:spcAft>
              <a:buFont typeface="Symbol" panose="05050102010706020507" pitchFamily="18" charset="2"/>
              <a:buChar char=""/>
            </a:pPr>
            <a:r>
              <a:rPr lang="nl-NL" sz="1067">
                <a:solidFill>
                  <a:srgbClr val="212121"/>
                </a:solidFill>
                <a:latin typeface="Cachet Pro Medium"/>
                <a:ea typeface="Times New Roman" panose="02020603050405020304" pitchFamily="18" charset="0"/>
              </a:rPr>
              <a:t>3355 huurwoningen, 300 zorgwoningen + maatschappelijk- en bedrijfsvastgoed </a:t>
            </a:r>
            <a:endParaRPr lang="en-NL" sz="1067">
              <a:solidFill>
                <a:prstClr val="white"/>
              </a:solidFill>
              <a:latin typeface="Cachet Pro Medium"/>
              <a:ea typeface="Calibri" panose="020F0502020204030204" pitchFamily="34" charset="0"/>
            </a:endParaRPr>
          </a:p>
          <a:p>
            <a:pPr marL="457189" indent="-457189" defTabSz="1219170" fontAlgn="base">
              <a:spcBef>
                <a:spcPct val="0"/>
              </a:spcBef>
              <a:spcAft>
                <a:spcPct val="0"/>
              </a:spcAft>
              <a:buFont typeface="Symbol" panose="05050102010706020507" pitchFamily="18" charset="2"/>
              <a:buChar char=""/>
            </a:pPr>
            <a:r>
              <a:rPr lang="nl-NL" sz="1067">
                <a:solidFill>
                  <a:srgbClr val="212121"/>
                </a:solidFill>
                <a:latin typeface="Cachet Pro Medium"/>
                <a:ea typeface="Times New Roman" panose="02020603050405020304" pitchFamily="18" charset="0"/>
              </a:rPr>
              <a:t>Actief in Nijkerk, Hoevelaken en Nijkerkerveen </a:t>
            </a:r>
            <a:endParaRPr lang="en-NL" sz="1067">
              <a:solidFill>
                <a:prstClr val="white"/>
              </a:solidFill>
              <a:latin typeface="Cachet Pro Medium"/>
              <a:ea typeface="Calibri" panose="020F0502020204030204" pitchFamily="34" charset="0"/>
            </a:endParaRPr>
          </a:p>
          <a:p>
            <a:pPr marL="457189" indent="-457189" defTabSz="1219170" fontAlgn="base">
              <a:spcBef>
                <a:spcPct val="0"/>
              </a:spcBef>
              <a:spcAft>
                <a:spcPct val="0"/>
              </a:spcAft>
              <a:buFont typeface="Symbol" panose="05050102010706020507" pitchFamily="18" charset="2"/>
              <a:buChar char=""/>
            </a:pPr>
            <a:r>
              <a:rPr lang="nl-NL" sz="1067">
                <a:solidFill>
                  <a:srgbClr val="212121"/>
                </a:solidFill>
                <a:latin typeface="Cachet Pro Medium"/>
                <a:ea typeface="Times New Roman" panose="02020603050405020304" pitchFamily="18" charset="0"/>
              </a:rPr>
              <a:t>Netto nieuwbouw: +750 sociale huurwoningen en +170 </a:t>
            </a:r>
            <a:r>
              <a:rPr lang="nl-NL" sz="1067" err="1">
                <a:solidFill>
                  <a:srgbClr val="212121"/>
                </a:solidFill>
                <a:latin typeface="Cachet Pro Medium"/>
                <a:ea typeface="Times New Roman" panose="02020603050405020304" pitchFamily="18" charset="0"/>
              </a:rPr>
              <a:t>middenhuur</a:t>
            </a:r>
            <a:r>
              <a:rPr lang="nl-NL" sz="1067">
                <a:solidFill>
                  <a:srgbClr val="212121"/>
                </a:solidFill>
                <a:latin typeface="Cachet Pro Medium"/>
                <a:ea typeface="Times New Roman" panose="02020603050405020304" pitchFamily="18" charset="0"/>
              </a:rPr>
              <a:t> in 2031</a:t>
            </a:r>
            <a:endParaRPr lang="en-NL" sz="1067">
              <a:solidFill>
                <a:prstClr val="white"/>
              </a:solidFill>
              <a:latin typeface="Cachet Pro Medium"/>
              <a:ea typeface="Calibri" panose="020F0502020204030204" pitchFamily="34" charset="0"/>
            </a:endParaRPr>
          </a:p>
          <a:p>
            <a:pPr marL="457189" indent="-457189" defTabSz="1219170" fontAlgn="base">
              <a:spcBef>
                <a:spcPct val="0"/>
              </a:spcBef>
              <a:spcAft>
                <a:spcPct val="0"/>
              </a:spcAft>
              <a:buFont typeface="Symbol" panose="05050102010706020507" pitchFamily="18" charset="2"/>
              <a:buChar char=""/>
            </a:pPr>
            <a:r>
              <a:rPr lang="nl-NL" sz="1067">
                <a:solidFill>
                  <a:srgbClr val="212121"/>
                </a:solidFill>
                <a:latin typeface="Cachet Pro Medium"/>
                <a:ea typeface="Times New Roman" panose="02020603050405020304" pitchFamily="18" charset="0"/>
              </a:rPr>
              <a:t>211 verhuizingen in 2020 </a:t>
            </a:r>
          </a:p>
          <a:p>
            <a:pPr marL="457189" indent="-457189" defTabSz="1219170" fontAlgn="base">
              <a:spcBef>
                <a:spcPct val="0"/>
              </a:spcBef>
              <a:spcAft>
                <a:spcPct val="0"/>
              </a:spcAft>
              <a:buFont typeface="Symbol" panose="05050102010706020507" pitchFamily="18" charset="2"/>
              <a:buChar char=""/>
            </a:pPr>
            <a:r>
              <a:rPr lang="nl-NL" sz="1067">
                <a:solidFill>
                  <a:srgbClr val="212121"/>
                </a:solidFill>
                <a:latin typeface="Cachet Pro Medium"/>
                <a:ea typeface="Calibri" panose="020F0502020204030204" pitchFamily="34" charset="0"/>
              </a:rPr>
              <a:t>Ca. 40 medewerkers</a:t>
            </a:r>
            <a:endParaRPr lang="en-NL" sz="1067">
              <a:solidFill>
                <a:prstClr val="white"/>
              </a:solidFill>
              <a:latin typeface="Cachet Pro Medium"/>
              <a:ea typeface="Calibri" panose="020F0502020204030204" pitchFamily="34" charset="0"/>
            </a:endParaRPr>
          </a:p>
        </p:txBody>
      </p:sp>
    </p:spTree>
    <p:extLst>
      <p:ext uri="{BB962C8B-B14F-4D97-AF65-F5344CB8AC3E}">
        <p14:creationId xmlns:p14="http://schemas.microsoft.com/office/powerpoint/2010/main" val="2032571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8">
            <a:extLst>
              <a:ext uri="{FF2B5EF4-FFF2-40B4-BE49-F238E27FC236}">
                <a16:creationId xmlns:a16="http://schemas.microsoft.com/office/drawing/2014/main" id="{AF3A42BE-2877-4B3F-A9BA-77B4DD6AF302}"/>
              </a:ext>
            </a:extLst>
          </p:cNvPr>
          <p:cNvSpPr txBox="1">
            <a:spLocks/>
          </p:cNvSpPr>
          <p:nvPr/>
        </p:nvSpPr>
        <p:spPr>
          <a:xfrm>
            <a:off x="609600" y="1687347"/>
            <a:ext cx="9806880" cy="4813995"/>
          </a:xfrm>
          <a:prstGeom prst="rect">
            <a:avLst/>
          </a:prstGeom>
        </p:spPr>
        <p:txBody>
          <a:bodyPr vert="horz" lIns="121920" tIns="60960" rIns="121920" bIns="60960" rtlCol="0">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Cachet Pro Book" pitchFamily="34"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189" indent="-457189" defTabSz="1219170">
              <a:buFont typeface="Arial" panose="020B0604020202020204" pitchFamily="34" charset="0"/>
              <a:buChar char="•"/>
            </a:pPr>
            <a:endParaRPr lang="nl-NL" sz="3200">
              <a:solidFill>
                <a:prstClr val="white"/>
              </a:solidFill>
            </a:endParaRPr>
          </a:p>
        </p:txBody>
      </p:sp>
      <p:sp>
        <p:nvSpPr>
          <p:cNvPr id="5" name="Titel 2">
            <a:extLst>
              <a:ext uri="{FF2B5EF4-FFF2-40B4-BE49-F238E27FC236}">
                <a16:creationId xmlns:a16="http://schemas.microsoft.com/office/drawing/2014/main" id="{DE950613-97C4-4918-8786-DE3A258EE642}"/>
              </a:ext>
            </a:extLst>
          </p:cNvPr>
          <p:cNvSpPr txBox="1">
            <a:spLocks/>
          </p:cNvSpPr>
          <p:nvPr/>
        </p:nvSpPr>
        <p:spPr>
          <a:xfrm>
            <a:off x="431371" y="2629410"/>
            <a:ext cx="10270165" cy="818519"/>
          </a:xfrm>
          <a:prstGeom prst="rect">
            <a:avLst/>
          </a:prstGeom>
        </p:spPr>
        <p:txBody>
          <a:bodyPr vert="horz" lIns="121920" tIns="60960" rIns="121920" bIns="60960" rtlCol="0" anchor="ctr">
            <a:noAutofit/>
          </a:bodyPr>
          <a:lstStyle>
            <a:lvl1pPr algn="l" defTabSz="914400" rtl="0" eaLnBrk="1" latinLnBrk="0" hangingPunct="1">
              <a:spcBef>
                <a:spcPct val="0"/>
              </a:spcBef>
              <a:buNone/>
              <a:defRPr sz="3200" b="0" kern="1200" baseline="0">
                <a:solidFill>
                  <a:schemeClr val="bg1"/>
                </a:solidFill>
                <a:latin typeface="Cachet Pro Medium" pitchFamily="34" charset="0"/>
                <a:ea typeface="+mj-ea"/>
                <a:cs typeface="+mj-cs"/>
              </a:defRPr>
            </a:lvl1pPr>
          </a:lstStyle>
          <a:p>
            <a:pPr algn="ctr" defTabSz="1219170"/>
            <a:r>
              <a:rPr lang="nl-NL" sz="4267">
                <a:solidFill>
                  <a:prstClr val="white"/>
                </a:solidFill>
              </a:rPr>
              <a:t>VIJF TRENDS EN ONTWIKKELINGEN </a:t>
            </a:r>
          </a:p>
          <a:p>
            <a:pPr algn="ctr" defTabSz="1219170"/>
            <a:r>
              <a:rPr lang="nl-NL" sz="4267">
                <a:solidFill>
                  <a:prstClr val="white"/>
                </a:solidFill>
              </a:rPr>
              <a:t>MET IMPACT OP ONZE WOONBEHOEFTEN</a:t>
            </a:r>
            <a:endParaRPr lang="en-NL" sz="4267">
              <a:solidFill>
                <a:prstClr val="white"/>
              </a:solidFill>
            </a:endParaRPr>
          </a:p>
        </p:txBody>
      </p:sp>
    </p:spTree>
    <p:extLst>
      <p:ext uri="{BB962C8B-B14F-4D97-AF65-F5344CB8AC3E}">
        <p14:creationId xmlns:p14="http://schemas.microsoft.com/office/powerpoint/2010/main" val="4290207723"/>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antoorthema">
  <a:themeElements>
    <a:clrScheme name="WSN standaard kleurenkaart">
      <a:dk1>
        <a:sysClr val="windowText" lastClr="000000"/>
      </a:dk1>
      <a:lt1>
        <a:sysClr val="window" lastClr="FFFFFF"/>
      </a:lt1>
      <a:dk2>
        <a:srgbClr val="1B242A"/>
      </a:dk2>
      <a:lt2>
        <a:srgbClr val="A8A9AC"/>
      </a:lt2>
      <a:accent1>
        <a:srgbClr val="E04E39"/>
      </a:accent1>
      <a:accent2>
        <a:srgbClr val="62B5E5"/>
      </a:accent2>
      <a:accent3>
        <a:srgbClr val="84BD00"/>
      </a:accent3>
      <a:accent4>
        <a:srgbClr val="F2A900"/>
      </a:accent4>
      <a:accent5>
        <a:srgbClr val="A8A9AC"/>
      </a:accent5>
      <a:accent6>
        <a:srgbClr val="1B242A"/>
      </a:accent6>
      <a:hlink>
        <a:srgbClr val="FFFFFF"/>
      </a:hlink>
      <a:folHlink>
        <a:srgbClr val="FFFFFF"/>
      </a:folHlink>
    </a:clrScheme>
    <a:fontScheme name="WSN lettertypen">
      <a:majorFont>
        <a:latin typeface="Cachet Pro Medium"/>
        <a:ea typeface=""/>
        <a:cs typeface=""/>
      </a:majorFont>
      <a:minorFont>
        <a:latin typeface="Barlow"/>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CC5FBA5A788F4DAF444F7560C5757F" ma:contentTypeVersion="7" ma:contentTypeDescription="Een nieuw document maken." ma:contentTypeScope="" ma:versionID="e487278ca5fc115eed3f2e794ff453c6">
  <xsd:schema xmlns:xsd="http://www.w3.org/2001/XMLSchema" xmlns:xs="http://www.w3.org/2001/XMLSchema" xmlns:p="http://schemas.microsoft.com/office/2006/metadata/properties" xmlns:ns2="f5f1eb42-8142-4133-8e21-266dfbe8fdec" targetNamespace="http://schemas.microsoft.com/office/2006/metadata/properties" ma:root="true" ma:fieldsID="9e77dfb79824c0569e824f23d716bea7" ns2:_="">
    <xsd:import namespace="f5f1eb42-8142-4133-8e21-266dfbe8fde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f1eb42-8142-4133-8e21-266dfbe8f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68519A-BBFF-4562-A1A5-B7C10B3217D5}">
  <ds:schemaRefs>
    <ds:schemaRef ds:uri="f5f1eb42-8142-4133-8e21-266dfbe8fd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4AEB0B1-4D03-4BAD-9372-B5ABF47B5B3A}">
  <ds:schemaRefs>
    <ds:schemaRef ds:uri="http://schemas.microsoft.com/sharepoint/v3/contenttype/forms"/>
  </ds:schemaRefs>
</ds:datastoreItem>
</file>

<file path=customXml/itemProps3.xml><?xml version="1.0" encoding="utf-8"?>
<ds:datastoreItem xmlns:ds="http://schemas.openxmlformats.org/officeDocument/2006/customXml" ds:itemID="{99DBE7FD-10A1-4C61-9CDF-A9F47D4D4559}">
  <ds:schemaRefs>
    <ds:schemaRef ds:uri="f5f1eb42-8142-4133-8e21-266dfbe8fd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1VAS0013.01 presentatie_vastgoedmonitor_1920x1080</Template>
  <Application>Microsoft Office PowerPoint</Application>
  <PresentationFormat>Widescreen</PresentationFormat>
  <Slides>72</Slides>
  <Notes>25</Notes>
  <HiddenSlides>0</HiddenSlides>
  <ScaleCrop>false</ScaleCrop>
  <HeadingPairs>
    <vt:vector size="4" baseType="variant">
      <vt:variant>
        <vt:lpstr>Theme</vt:lpstr>
      </vt:variant>
      <vt:variant>
        <vt:i4>3</vt:i4>
      </vt:variant>
      <vt:variant>
        <vt:lpstr>Slide Titles</vt:lpstr>
      </vt:variant>
      <vt:variant>
        <vt:i4>72</vt:i4>
      </vt:variant>
    </vt:vector>
  </HeadingPairs>
  <TitlesOfParts>
    <vt:vector size="75" baseType="lpstr">
      <vt:lpstr>1_Kantoorthema</vt:lpstr>
      <vt:lpstr>2_Kantoorthema</vt:lpstr>
      <vt:lpstr>Kantoorthema</vt:lpstr>
      <vt:lpstr>PowerPoint Presentation</vt:lpstr>
      <vt:lpstr>Welkom</vt:lpstr>
      <vt:lpstr>PowerPoint Presentation</vt:lpstr>
      <vt:lpstr>Programma Voorjaarslunch</vt:lpstr>
      <vt:lpstr>Marieke Overduin</vt:lpstr>
      <vt:lpstr>Peter Toonen</vt:lpstr>
      <vt:lpstr>ANDERS WONEN Veranderende woonbehoeften in de 21ste eeuw  </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ANDERS WONEN BIJ WSN</vt:lpstr>
      <vt:lpstr>PowerPoint Presentation</vt:lpstr>
      <vt:lpstr>PowerPoint Presentation</vt:lpstr>
      <vt:lpstr>NIEUWE WOONVORMEN OUDEREN</vt:lpstr>
      <vt:lpstr>NIEUWE WOONVORMEN HUISHOUDENS/GEZINNEN</vt:lpstr>
      <vt:lpstr>NIEUWE WOONVORMEN JONGEREN</vt:lpstr>
      <vt:lpstr>PowerPoint Presentation</vt:lpstr>
      <vt:lpstr>PowerPoint Presentation</vt:lpstr>
      <vt:lpstr>PowerPoint Presentation</vt:lpstr>
      <vt:lpstr>PowerPoint Presentation</vt:lpstr>
      <vt:lpstr>Harke Dijksterhuis</vt:lpstr>
      <vt:lpstr>Erik van den Brand</vt:lpstr>
      <vt:lpstr>De vergrijzing schreeuwt om integrale oplossingen van wonen en zorg. </vt:lpstr>
      <vt:lpstr>PowerPoint Presentation</vt:lpstr>
      <vt:lpstr>PowerPoint Presentation</vt:lpstr>
      <vt:lpstr>Wat ter tafel komt</vt:lpstr>
      <vt:lpstr>GESCHIEDENIS IN NEDERLAND</vt:lpstr>
      <vt:lpstr>Aantal 75+ in 2040  bijna verdubbeld </vt:lpstr>
      <vt:lpstr>PowerPoint Presentation</vt:lpstr>
      <vt:lpstr>PowerPoint Presentation</vt:lpstr>
      <vt:lpstr>MILJOENENNOTA 2022 </vt:lpstr>
      <vt:lpstr>Implementatie passende zorg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Het is NU de tijd om alternatieve woonvormen voor ouderen in onze regio te gaan realiseren… en wel zo SNEL mogelijk. </vt:lpstr>
      <vt:lpstr>Denk aan: 1.  Kangaroewoningen 2.  Levensloopbestendige woningen 3.  Aanleunwoningen 4.  Woonservice gebied, woonzorgzone 5.  Knarrenhofjes 6.  Enz.     </vt:lpstr>
      <vt:lpstr>Denk vanaf nu integraal met alle partijen onder één regievoerder met daadkracht! </vt:lpstr>
      <vt:lpstr>Mooie voorbeelden</vt:lpstr>
      <vt:lpstr>PowerPoint Presentation</vt:lpstr>
      <vt:lpstr>PowerPoint Presentation</vt:lpstr>
      <vt:lpstr>PowerPoint Presentation</vt:lpstr>
      <vt:lpstr>PowerPoint Presentation</vt:lpstr>
      <vt:lpstr>PowerPoint Presentation</vt:lpstr>
      <vt:lpstr>En welke in onze regio...?</vt:lpstr>
      <vt:lpstr>PowerPoint Presentation</vt:lpstr>
      <vt:lpstr>PowerPoint Presentation</vt:lpstr>
      <vt:lpstr>CONCLUSIES</vt:lpstr>
      <vt:lpstr>CONCLUSIES</vt:lpstr>
      <vt:lpstr>CONCLUSIES</vt:lpstr>
      <vt:lpstr>DISCUSSIEPUNTEN </vt:lpstr>
      <vt:lpstr>DISCUSSIEPUNTEN </vt:lpstr>
      <vt:lpstr>DISCUSSIEPUNTEN </vt:lpstr>
      <vt:lpstr>Harke Dijksterhuis</vt:lpstr>
      <vt:lpstr>Afsluiting &amp; Netwerken locatiebezoek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Marije Kuppens - MKL Management</dc:creator>
  <cp:revision>1</cp:revision>
  <dcterms:created xsi:type="dcterms:W3CDTF">2021-06-10T11:22:37Z</dcterms:created>
  <dcterms:modified xsi:type="dcterms:W3CDTF">2022-04-05T11:33:14Z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0x01010030CC5FBA5A788F4DAF444F7560C5757F</vt:lpwstr>
  </property>
</Properties>
</file>